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1"/>
  </p:notesMasterIdLst>
  <p:sldIdLst>
    <p:sldId id="268" r:id="rId2"/>
    <p:sldId id="264" r:id="rId3"/>
    <p:sldId id="257" r:id="rId4"/>
    <p:sldId id="259" r:id="rId5"/>
    <p:sldId id="258" r:id="rId6"/>
    <p:sldId id="260" r:id="rId7"/>
    <p:sldId id="263" r:id="rId8"/>
    <p:sldId id="261" r:id="rId9"/>
    <p:sldId id="262" r:id="rId1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7" roundtripDataSignature="AMtx7mjVHAbUNWmOk9t4f4P/xHYFpe+sI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rnestdivine74@gmail.com" initials="" lastIdx="7" clrIdx="0">
    <p:extLst>
      <p:ext uri="{19B8F6BF-5375-455C-9EA6-DF929625EA0E}">
        <p15:presenceInfo xmlns:p15="http://schemas.microsoft.com/office/powerpoint/2012/main" userId="3012ee44e532148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237F6E-B12C-449E-8CB8-1E09A3F447D0}" v="120" dt="2024-02-27T19:12:15.9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86479" autoAdjust="0"/>
  </p:normalViewPr>
  <p:slideViewPr>
    <p:cSldViewPr snapToGrid="0">
      <p:cViewPr varScale="1">
        <p:scale>
          <a:sx n="95" d="100"/>
          <a:sy n="95" d="100"/>
        </p:scale>
        <p:origin x="118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63" Type="http://schemas.microsoft.com/office/2016/11/relationships/changesInfo" Target="changesInfos/changesInfo1.xml"/><Relationship Id="rId7" Type="http://schemas.openxmlformats.org/officeDocument/2006/relationships/slide" Target="slides/slide6.xml"/><Relationship Id="rId59" Type="http://schemas.openxmlformats.org/officeDocument/2006/relationships/presProps" Target="presProps.xml"/><Relationship Id="rId2" Type="http://schemas.openxmlformats.org/officeDocument/2006/relationships/slide" Target="slides/slide1.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8" Type="http://schemas.openxmlformats.org/officeDocument/2006/relationships/commentAuthors" Target="commentAuthors.xml"/><Relationship Id="rId5" Type="http://schemas.openxmlformats.org/officeDocument/2006/relationships/slide" Target="slides/slide4.xml"/><Relationship Id="rId57" Type="http://customschemas.google.com/relationships/presentationmetadata" Target="metadata"/><Relationship Id="rId61" Type="http://schemas.openxmlformats.org/officeDocument/2006/relationships/theme" Target="theme/theme1.xml"/><Relationship Id="rId10" Type="http://schemas.openxmlformats.org/officeDocument/2006/relationships/slide" Target="slides/slide9.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6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lessing Austin-Gabriel" userId="767298e2-417f-4229-90e3-49bccb519beb" providerId="ADAL" clId="{89C86ACF-3F0D-4EA4-A931-2D298348195F}"/>
    <pc:docChg chg="undo redo custSel addSld delSld modSld sldOrd delMainMaster">
      <pc:chgData name="Blessing Austin-Gabriel" userId="767298e2-417f-4229-90e3-49bccb519beb" providerId="ADAL" clId="{89C86ACF-3F0D-4EA4-A931-2D298348195F}" dt="2024-02-06T18:33:31.333" v="2813" actId="1076"/>
      <pc:docMkLst>
        <pc:docMk/>
      </pc:docMkLst>
      <pc:sldChg chg="add del">
        <pc:chgData name="Blessing Austin-Gabriel" userId="767298e2-417f-4229-90e3-49bccb519beb" providerId="ADAL" clId="{89C86ACF-3F0D-4EA4-A931-2D298348195F}" dt="2024-02-06T16:47:58.656" v="1333" actId="47"/>
        <pc:sldMkLst>
          <pc:docMk/>
          <pc:sldMk cId="1032301860" sldId="256"/>
        </pc:sldMkLst>
      </pc:sldChg>
      <pc:sldChg chg="addSp delSp modSp add del mod">
        <pc:chgData name="Blessing Austin-Gabriel" userId="767298e2-417f-4229-90e3-49bccb519beb" providerId="ADAL" clId="{89C86ACF-3F0D-4EA4-A931-2D298348195F}" dt="2024-02-06T18:14:39.128" v="2339" actId="20577"/>
        <pc:sldMkLst>
          <pc:docMk/>
          <pc:sldMk cId="0" sldId="257"/>
        </pc:sldMkLst>
        <pc:spChg chg="mod">
          <ac:chgData name="Blessing Austin-Gabriel" userId="767298e2-417f-4229-90e3-49bccb519beb" providerId="ADAL" clId="{89C86ACF-3F0D-4EA4-A931-2D298348195F}" dt="2024-02-06T12:42:20.739" v="1031" actId="20577"/>
          <ac:spMkLst>
            <pc:docMk/>
            <pc:sldMk cId="0" sldId="257"/>
            <ac:spMk id="4" creationId="{AF37E045-80AE-7411-E2F0-6AFA3C13D2E3}"/>
          </ac:spMkLst>
        </pc:spChg>
        <pc:spChg chg="mod">
          <ac:chgData name="Blessing Austin-Gabriel" userId="767298e2-417f-4229-90e3-49bccb519beb" providerId="ADAL" clId="{89C86ACF-3F0D-4EA4-A931-2D298348195F}" dt="2024-02-06T18:14:39.128" v="2339" actId="20577"/>
          <ac:spMkLst>
            <pc:docMk/>
            <pc:sldMk cId="0" sldId="257"/>
            <ac:spMk id="101" creationId="{00000000-0000-0000-0000-000000000000}"/>
          </ac:spMkLst>
        </pc:spChg>
        <pc:spChg chg="mod">
          <ac:chgData name="Blessing Austin-Gabriel" userId="767298e2-417f-4229-90e3-49bccb519beb" providerId="ADAL" clId="{89C86ACF-3F0D-4EA4-A931-2D298348195F}" dt="2024-02-06T12:41:39.146" v="1002"/>
          <ac:spMkLst>
            <pc:docMk/>
            <pc:sldMk cId="0" sldId="257"/>
            <ac:spMk id="104" creationId="{00000000-0000-0000-0000-000000000000}"/>
          </ac:spMkLst>
        </pc:spChg>
        <pc:picChg chg="add del mod">
          <ac:chgData name="Blessing Austin-Gabriel" userId="767298e2-417f-4229-90e3-49bccb519beb" providerId="ADAL" clId="{89C86ACF-3F0D-4EA4-A931-2D298348195F}" dt="2024-02-06T12:41:40.863" v="1003" actId="478"/>
          <ac:picMkLst>
            <pc:docMk/>
            <pc:sldMk cId="0" sldId="257"/>
            <ac:picMk id="6" creationId="{6B95DA48-F5E6-0A54-6472-6B332DD50255}"/>
          </ac:picMkLst>
        </pc:picChg>
        <pc:picChg chg="add mod">
          <ac:chgData name="Blessing Austin-Gabriel" userId="767298e2-417f-4229-90e3-49bccb519beb" providerId="ADAL" clId="{89C86ACF-3F0D-4EA4-A931-2D298348195F}" dt="2024-02-06T12:41:56.941" v="1005" actId="1076"/>
          <ac:picMkLst>
            <pc:docMk/>
            <pc:sldMk cId="0" sldId="257"/>
            <ac:picMk id="7" creationId="{D73C3928-A671-16BB-2263-00D84A2202DC}"/>
          </ac:picMkLst>
        </pc:picChg>
        <pc:picChg chg="del">
          <ac:chgData name="Blessing Austin-Gabriel" userId="767298e2-417f-4229-90e3-49bccb519beb" providerId="ADAL" clId="{89C86ACF-3F0D-4EA4-A931-2D298348195F}" dt="2024-02-06T11:29:26.539" v="524" actId="478"/>
          <ac:picMkLst>
            <pc:docMk/>
            <pc:sldMk cId="0" sldId="257"/>
            <ac:picMk id="102" creationId="{00000000-0000-0000-0000-000000000000}"/>
          </ac:picMkLst>
        </pc:picChg>
        <pc:picChg chg="del">
          <ac:chgData name="Blessing Austin-Gabriel" userId="767298e2-417f-4229-90e3-49bccb519beb" providerId="ADAL" clId="{89C86ACF-3F0D-4EA4-A931-2D298348195F}" dt="2024-02-06T11:55:26.004" v="525" actId="478"/>
          <ac:picMkLst>
            <pc:docMk/>
            <pc:sldMk cId="0" sldId="257"/>
            <ac:picMk id="109" creationId="{00000000-0000-0000-0000-000000000000}"/>
          </ac:picMkLst>
        </pc:picChg>
      </pc:sldChg>
      <pc:sldChg chg="addSp delSp modSp add del mod">
        <pc:chgData name="Blessing Austin-Gabriel" userId="767298e2-417f-4229-90e3-49bccb519beb" providerId="ADAL" clId="{89C86ACF-3F0D-4EA4-A931-2D298348195F}" dt="2024-02-06T13:17:33.672" v="1247" actId="47"/>
        <pc:sldMkLst>
          <pc:docMk/>
          <pc:sldMk cId="0" sldId="258"/>
        </pc:sldMkLst>
        <pc:spChg chg="mod">
          <ac:chgData name="Blessing Austin-Gabriel" userId="767298e2-417f-4229-90e3-49bccb519beb" providerId="ADAL" clId="{89C86ACF-3F0D-4EA4-A931-2D298348195F}" dt="2024-02-06T12:18:51.177" v="647" actId="1076"/>
          <ac:spMkLst>
            <pc:docMk/>
            <pc:sldMk cId="0" sldId="258"/>
            <ac:spMk id="3" creationId="{9B173973-E355-4835-0328-C2DE83BDA3FF}"/>
          </ac:spMkLst>
        </pc:spChg>
        <pc:spChg chg="mod">
          <ac:chgData name="Blessing Austin-Gabriel" userId="767298e2-417f-4229-90e3-49bccb519beb" providerId="ADAL" clId="{89C86ACF-3F0D-4EA4-A931-2D298348195F}" dt="2024-02-06T12:18:35.361" v="639" actId="20577"/>
          <ac:spMkLst>
            <pc:docMk/>
            <pc:sldMk cId="0" sldId="258"/>
            <ac:spMk id="5" creationId="{11E6F8E6-E03E-B7D4-8675-4F61E7159486}"/>
          </ac:spMkLst>
        </pc:spChg>
        <pc:spChg chg="add mod">
          <ac:chgData name="Blessing Austin-Gabriel" userId="767298e2-417f-4229-90e3-49bccb519beb" providerId="ADAL" clId="{89C86ACF-3F0D-4EA4-A931-2D298348195F}" dt="2024-02-06T12:06:20.975" v="611" actId="1076"/>
          <ac:spMkLst>
            <pc:docMk/>
            <pc:sldMk cId="0" sldId="258"/>
            <ac:spMk id="6" creationId="{20CA7478-6825-8B59-F10E-DDD9DDDBF775}"/>
          </ac:spMkLst>
        </pc:spChg>
        <pc:picChg chg="add mod">
          <ac:chgData name="Blessing Austin-Gabriel" userId="767298e2-417f-4229-90e3-49bccb519beb" providerId="ADAL" clId="{89C86ACF-3F0D-4EA4-A931-2D298348195F}" dt="2024-02-06T12:06:12.811" v="609" actId="14100"/>
          <ac:picMkLst>
            <pc:docMk/>
            <pc:sldMk cId="0" sldId="258"/>
            <ac:picMk id="8" creationId="{AC43EEBC-C3A5-3051-B8C4-C675ED4A8FC1}"/>
          </ac:picMkLst>
        </pc:picChg>
        <pc:picChg chg="del">
          <ac:chgData name="Blessing Austin-Gabriel" userId="767298e2-417f-4229-90e3-49bccb519beb" providerId="ADAL" clId="{89C86ACF-3F0D-4EA4-A931-2D298348195F}" dt="2024-02-06T12:01:42.452" v="532" actId="478"/>
          <ac:picMkLst>
            <pc:docMk/>
            <pc:sldMk cId="0" sldId="258"/>
            <ac:picMk id="118" creationId="{00000000-0000-0000-0000-000000000000}"/>
          </ac:picMkLst>
        </pc:picChg>
      </pc:sldChg>
      <pc:sldChg chg="add del">
        <pc:chgData name="Blessing Austin-Gabriel" userId="767298e2-417f-4229-90e3-49bccb519beb" providerId="ADAL" clId="{89C86ACF-3F0D-4EA4-A931-2D298348195F}" dt="2024-02-06T13:20:01.898" v="1306"/>
        <pc:sldMkLst>
          <pc:docMk/>
          <pc:sldMk cId="3464079141" sldId="259"/>
        </pc:sldMkLst>
        <pc:picChg chg="add del mod">
          <ac:chgData name="Blessing Austin-Gabriel" userId="767298e2-417f-4229-90e3-49bccb519beb" providerId="ADAL" clId="{89C86ACF-3F0D-4EA4-A931-2D298348195F}" dt="2024-02-06T12:21:47.281" v="653" actId="21"/>
          <ac:picMkLst>
            <pc:docMk/>
            <pc:sldMk cId="3464079141" sldId="259"/>
            <ac:picMk id="7" creationId="{355B4610-0874-36C1-0FC8-03722F354CF7}"/>
          </ac:picMkLst>
        </pc:picChg>
        <pc:picChg chg="add del mod">
          <ac:chgData name="Blessing Austin-Gabriel" userId="767298e2-417f-4229-90e3-49bccb519beb" providerId="ADAL" clId="{89C86ACF-3F0D-4EA4-A931-2D298348195F}" dt="2024-02-06T12:22:06.719" v="657" actId="21"/>
          <ac:picMkLst>
            <pc:docMk/>
            <pc:sldMk cId="3464079141" sldId="259"/>
            <ac:picMk id="9" creationId="{B359C6FF-A5B2-2214-DD86-209D46B06C97}"/>
          </ac:picMkLst>
        </pc:picChg>
        <pc:picChg chg="del">
          <ac:chgData name="Blessing Austin-Gabriel" userId="767298e2-417f-4229-90e3-49bccb519beb" providerId="ADAL" clId="{89C86ACF-3F0D-4EA4-A931-2D298348195F}" dt="2024-02-06T12:08:36.568" v="612" actId="478"/>
          <ac:picMkLst>
            <pc:docMk/>
            <pc:sldMk cId="3464079141" sldId="259"/>
            <ac:picMk id="126" creationId="{00000000-0000-0000-0000-000000000000}"/>
          </ac:picMkLst>
        </pc:picChg>
        <pc:picChg chg="del">
          <ac:chgData name="Blessing Austin-Gabriel" userId="767298e2-417f-4229-90e3-49bccb519beb" providerId="ADAL" clId="{89C86ACF-3F0D-4EA4-A931-2D298348195F}" dt="2024-02-06T12:09:02.531" v="617" actId="478"/>
          <ac:picMkLst>
            <pc:docMk/>
            <pc:sldMk cId="3464079141" sldId="259"/>
            <ac:picMk id="127" creationId="{00000000-0000-0000-0000-000000000000}"/>
          </ac:picMkLst>
        </pc:picChg>
      </pc:sldChg>
      <pc:sldChg chg="addSp delSp modSp add del mod ord">
        <pc:chgData name="Blessing Austin-Gabriel" userId="767298e2-417f-4229-90e3-49bccb519beb" providerId="ADAL" clId="{89C86ACF-3F0D-4EA4-A931-2D298348195F}" dt="2024-02-06T18:19:53.160" v="2434"/>
        <pc:sldMkLst>
          <pc:docMk/>
          <pc:sldMk cId="0" sldId="260"/>
        </pc:sldMkLst>
        <pc:spChg chg="del">
          <ac:chgData name="Blessing Austin-Gabriel" userId="767298e2-417f-4229-90e3-49bccb519beb" providerId="ADAL" clId="{89C86ACF-3F0D-4EA4-A931-2D298348195F}" dt="2024-02-06T12:26:43.965" v="840" actId="478"/>
          <ac:spMkLst>
            <pc:docMk/>
            <pc:sldMk cId="0" sldId="260"/>
            <ac:spMk id="133" creationId="{00000000-0000-0000-0000-000000000000}"/>
          </ac:spMkLst>
        </pc:spChg>
        <pc:spChg chg="mod">
          <ac:chgData name="Blessing Austin-Gabriel" userId="767298e2-417f-4229-90e3-49bccb519beb" providerId="ADAL" clId="{89C86ACF-3F0D-4EA4-A931-2D298348195F}" dt="2024-02-06T12:24:14.469" v="690" actId="27636"/>
          <ac:spMkLst>
            <pc:docMk/>
            <pc:sldMk cId="0" sldId="260"/>
            <ac:spMk id="136" creationId="{00000000-0000-0000-0000-000000000000}"/>
          </ac:spMkLst>
        </pc:spChg>
        <pc:spChg chg="mod">
          <ac:chgData name="Blessing Austin-Gabriel" userId="767298e2-417f-4229-90e3-49bccb519beb" providerId="ADAL" clId="{89C86ACF-3F0D-4EA4-A931-2D298348195F}" dt="2024-02-06T12:26:09.658" v="837" actId="14100"/>
          <ac:spMkLst>
            <pc:docMk/>
            <pc:sldMk cId="0" sldId="260"/>
            <ac:spMk id="139" creationId="{00000000-0000-0000-0000-000000000000}"/>
          </ac:spMkLst>
        </pc:spChg>
        <pc:spChg chg="mod">
          <ac:chgData name="Blessing Austin-Gabriel" userId="767298e2-417f-4229-90e3-49bccb519beb" providerId="ADAL" clId="{89C86ACF-3F0D-4EA4-A931-2D298348195F}" dt="2024-02-06T12:28:34.099" v="851" actId="14100"/>
          <ac:spMkLst>
            <pc:docMk/>
            <pc:sldMk cId="0" sldId="260"/>
            <ac:spMk id="140" creationId="{00000000-0000-0000-0000-000000000000}"/>
          </ac:spMkLst>
        </pc:spChg>
        <pc:picChg chg="add mod">
          <ac:chgData name="Blessing Austin-Gabriel" userId="767298e2-417f-4229-90e3-49bccb519beb" providerId="ADAL" clId="{89C86ACF-3F0D-4EA4-A931-2D298348195F}" dt="2024-02-06T12:27:48.127" v="846" actId="1076"/>
          <ac:picMkLst>
            <pc:docMk/>
            <pc:sldMk cId="0" sldId="260"/>
            <ac:picMk id="4" creationId="{4A4AD6E2-46A3-BA27-41F7-59BAC76675C3}"/>
          </ac:picMkLst>
        </pc:picChg>
        <pc:picChg chg="del">
          <ac:chgData name="Blessing Austin-Gabriel" userId="767298e2-417f-4229-90e3-49bccb519beb" providerId="ADAL" clId="{89C86ACF-3F0D-4EA4-A931-2D298348195F}" dt="2024-02-06T12:26:45.395" v="841" actId="478"/>
          <ac:picMkLst>
            <pc:docMk/>
            <pc:sldMk cId="0" sldId="260"/>
            <ac:picMk id="137" creationId="{00000000-0000-0000-0000-000000000000}"/>
          </ac:picMkLst>
        </pc:picChg>
        <pc:picChg chg="del">
          <ac:chgData name="Blessing Austin-Gabriel" userId="767298e2-417f-4229-90e3-49bccb519beb" providerId="ADAL" clId="{89C86ACF-3F0D-4EA4-A931-2D298348195F}" dt="2024-02-06T12:26:43.247" v="839" actId="478"/>
          <ac:picMkLst>
            <pc:docMk/>
            <pc:sldMk cId="0" sldId="260"/>
            <ac:picMk id="138" creationId="{00000000-0000-0000-0000-000000000000}"/>
          </ac:picMkLst>
        </pc:picChg>
      </pc:sldChg>
      <pc:sldChg chg="addSp delSp modSp add del mod ord setBg delAnim modAnim">
        <pc:chgData name="Blessing Austin-Gabriel" userId="767298e2-417f-4229-90e3-49bccb519beb" providerId="ADAL" clId="{89C86ACF-3F0D-4EA4-A931-2D298348195F}" dt="2024-02-06T13:17:31.376" v="1242" actId="47"/>
        <pc:sldMkLst>
          <pc:docMk/>
          <pc:sldMk cId="0" sldId="261"/>
        </pc:sldMkLst>
        <pc:spChg chg="mod">
          <ac:chgData name="Blessing Austin-Gabriel" userId="767298e2-417f-4229-90e3-49bccb519beb" providerId="ADAL" clId="{89C86ACF-3F0D-4EA4-A931-2D298348195F}" dt="2024-02-06T12:43:59.047" v="1055" actId="1076"/>
          <ac:spMkLst>
            <pc:docMk/>
            <pc:sldMk cId="0" sldId="261"/>
            <ac:spMk id="146" creationId="{00000000-0000-0000-0000-000000000000}"/>
          </ac:spMkLst>
        </pc:spChg>
        <pc:spChg chg="mod">
          <ac:chgData name="Blessing Austin-Gabriel" userId="767298e2-417f-4229-90e3-49bccb519beb" providerId="ADAL" clId="{89C86ACF-3F0D-4EA4-A931-2D298348195F}" dt="2024-02-06T12:44:22.572" v="1063" actId="5793"/>
          <ac:spMkLst>
            <pc:docMk/>
            <pc:sldMk cId="0" sldId="261"/>
            <ac:spMk id="150" creationId="{00000000-0000-0000-0000-000000000000}"/>
          </ac:spMkLst>
        </pc:spChg>
        <pc:picChg chg="add mod">
          <ac:chgData name="Blessing Austin-Gabriel" userId="767298e2-417f-4229-90e3-49bccb519beb" providerId="ADAL" clId="{89C86ACF-3F0D-4EA4-A931-2D298348195F}" dt="2024-02-06T12:43:02.106" v="1040" actId="1076"/>
          <ac:picMkLst>
            <pc:docMk/>
            <pc:sldMk cId="0" sldId="261"/>
            <ac:picMk id="3" creationId="{9C124E25-FC1E-9C8D-3B5C-92843A2FEDC5}"/>
          </ac:picMkLst>
        </pc:picChg>
        <pc:picChg chg="add mod">
          <ac:chgData name="Blessing Austin-Gabriel" userId="767298e2-417f-4229-90e3-49bccb519beb" providerId="ADAL" clId="{89C86ACF-3F0D-4EA4-A931-2D298348195F}" dt="2024-02-06T12:42:58.714" v="1039" actId="1076"/>
          <ac:picMkLst>
            <pc:docMk/>
            <pc:sldMk cId="0" sldId="261"/>
            <ac:picMk id="4" creationId="{D41FB98C-BFBB-B5DC-6D2A-EFA397AF9845}"/>
          </ac:picMkLst>
        </pc:picChg>
        <pc:picChg chg="add del mod">
          <ac:chgData name="Blessing Austin-Gabriel" userId="767298e2-417f-4229-90e3-49bccb519beb" providerId="ADAL" clId="{89C86ACF-3F0D-4EA4-A931-2D298348195F}" dt="2024-02-06T12:43:12.676" v="1042" actId="478"/>
          <ac:picMkLst>
            <pc:docMk/>
            <pc:sldMk cId="0" sldId="261"/>
            <ac:picMk id="5" creationId="{48396B46-4DD8-37DE-658C-73D967AEB453}"/>
          </ac:picMkLst>
        </pc:picChg>
        <pc:picChg chg="del">
          <ac:chgData name="Blessing Austin-Gabriel" userId="767298e2-417f-4229-90e3-49bccb519beb" providerId="ADAL" clId="{89C86ACF-3F0D-4EA4-A931-2D298348195F}" dt="2024-02-06T12:42:39.658" v="1034" actId="478"/>
          <ac:picMkLst>
            <pc:docMk/>
            <pc:sldMk cId="0" sldId="261"/>
            <ac:picMk id="151" creationId="{00000000-0000-0000-0000-000000000000}"/>
          </ac:picMkLst>
        </pc:picChg>
        <pc:picChg chg="del">
          <ac:chgData name="Blessing Austin-Gabriel" userId="767298e2-417f-4229-90e3-49bccb519beb" providerId="ADAL" clId="{89C86ACF-3F0D-4EA4-A931-2D298348195F}" dt="2024-02-06T12:42:51.003" v="1037" actId="478"/>
          <ac:picMkLst>
            <pc:docMk/>
            <pc:sldMk cId="0" sldId="261"/>
            <ac:picMk id="152" creationId="{00000000-0000-0000-0000-000000000000}"/>
          </ac:picMkLst>
        </pc:picChg>
      </pc:sldChg>
      <pc:sldChg chg="addSp delSp modSp add del mod ord">
        <pc:chgData name="Blessing Austin-Gabriel" userId="767298e2-417f-4229-90e3-49bccb519beb" providerId="ADAL" clId="{89C86ACF-3F0D-4EA4-A931-2D298348195F}" dt="2024-02-06T13:17:34.262" v="1248" actId="47"/>
        <pc:sldMkLst>
          <pc:docMk/>
          <pc:sldMk cId="0" sldId="262"/>
        </pc:sldMkLst>
        <pc:spChg chg="mod">
          <ac:chgData name="Blessing Austin-Gabriel" userId="767298e2-417f-4229-90e3-49bccb519beb" providerId="ADAL" clId="{89C86ACF-3F0D-4EA4-A931-2D298348195F}" dt="2024-02-06T12:21:38.896" v="652"/>
          <ac:spMkLst>
            <pc:docMk/>
            <pc:sldMk cId="0" sldId="262"/>
            <ac:spMk id="161" creationId="{00000000-0000-0000-0000-000000000000}"/>
          </ac:spMkLst>
        </pc:spChg>
        <pc:picChg chg="add mod">
          <ac:chgData name="Blessing Austin-Gabriel" userId="767298e2-417f-4229-90e3-49bccb519beb" providerId="ADAL" clId="{89C86ACF-3F0D-4EA4-A931-2D298348195F}" dt="2024-02-06T12:23:16.886" v="665" actId="14100"/>
          <ac:picMkLst>
            <pc:docMk/>
            <pc:sldMk cId="0" sldId="262"/>
            <ac:picMk id="5" creationId="{C5763AF3-DF3D-DE1A-2E1A-B691FD816EEF}"/>
          </ac:picMkLst>
        </pc:picChg>
        <pc:picChg chg="add mod">
          <ac:chgData name="Blessing Austin-Gabriel" userId="767298e2-417f-4229-90e3-49bccb519beb" providerId="ADAL" clId="{89C86ACF-3F0D-4EA4-A931-2D298348195F}" dt="2024-02-06T12:22:00.364" v="656" actId="1076"/>
          <ac:picMkLst>
            <pc:docMk/>
            <pc:sldMk cId="0" sldId="262"/>
            <ac:picMk id="7" creationId="{355B4610-0874-36C1-0FC8-03722F354CF7}"/>
          </ac:picMkLst>
        </pc:picChg>
        <pc:picChg chg="add mod">
          <ac:chgData name="Blessing Austin-Gabriel" userId="767298e2-417f-4229-90e3-49bccb519beb" providerId="ADAL" clId="{89C86ACF-3F0D-4EA4-A931-2D298348195F}" dt="2024-02-06T12:23:20.332" v="666" actId="1076"/>
          <ac:picMkLst>
            <pc:docMk/>
            <pc:sldMk cId="0" sldId="262"/>
            <ac:picMk id="9" creationId="{B359C6FF-A5B2-2214-DD86-209D46B06C97}"/>
          </ac:picMkLst>
        </pc:picChg>
        <pc:picChg chg="del">
          <ac:chgData name="Blessing Austin-Gabriel" userId="767298e2-417f-4229-90e3-49bccb519beb" providerId="ADAL" clId="{89C86ACF-3F0D-4EA4-A931-2D298348195F}" dt="2024-02-06T12:21:55.728" v="654" actId="478"/>
          <ac:picMkLst>
            <pc:docMk/>
            <pc:sldMk cId="0" sldId="262"/>
            <ac:picMk id="158" creationId="{00000000-0000-0000-0000-000000000000}"/>
          </ac:picMkLst>
        </pc:picChg>
        <pc:picChg chg="del">
          <ac:chgData name="Blessing Austin-Gabriel" userId="767298e2-417f-4229-90e3-49bccb519beb" providerId="ADAL" clId="{89C86ACF-3F0D-4EA4-A931-2D298348195F}" dt="2024-02-06T12:23:04.788" v="661" actId="478"/>
          <ac:picMkLst>
            <pc:docMk/>
            <pc:sldMk cId="0" sldId="262"/>
            <ac:picMk id="159" creationId="{00000000-0000-0000-0000-000000000000}"/>
          </ac:picMkLst>
        </pc:picChg>
        <pc:picChg chg="del">
          <ac:chgData name="Blessing Austin-Gabriel" userId="767298e2-417f-4229-90e3-49bccb519beb" providerId="ADAL" clId="{89C86ACF-3F0D-4EA4-A931-2D298348195F}" dt="2024-02-06T12:22:23.254" v="658" actId="478"/>
          <ac:picMkLst>
            <pc:docMk/>
            <pc:sldMk cId="0" sldId="262"/>
            <ac:picMk id="160" creationId="{00000000-0000-0000-0000-000000000000}"/>
          </ac:picMkLst>
        </pc:picChg>
      </pc:sldChg>
      <pc:sldChg chg="addSp delSp modSp add del mod ord setBg">
        <pc:chgData name="Blessing Austin-Gabriel" userId="767298e2-417f-4229-90e3-49bccb519beb" providerId="ADAL" clId="{89C86ACF-3F0D-4EA4-A931-2D298348195F}" dt="2024-02-06T17:23:15.641" v="1770" actId="1076"/>
        <pc:sldMkLst>
          <pc:docMk/>
          <pc:sldMk cId="0" sldId="263"/>
        </pc:sldMkLst>
        <pc:spChg chg="add mod">
          <ac:chgData name="Blessing Austin-Gabriel" userId="767298e2-417f-4229-90e3-49bccb519beb" providerId="ADAL" clId="{89C86ACF-3F0D-4EA4-A931-2D298348195F}" dt="2024-02-06T17:22:54.690" v="1753" actId="1076"/>
          <ac:spMkLst>
            <pc:docMk/>
            <pc:sldMk cId="0" sldId="263"/>
            <ac:spMk id="4" creationId="{3F444D3D-E062-3B9D-242E-951A3B04BD7E}"/>
          </ac:spMkLst>
        </pc:spChg>
        <pc:spChg chg="mod">
          <ac:chgData name="Blessing Austin-Gabriel" userId="767298e2-417f-4229-90e3-49bccb519beb" providerId="ADAL" clId="{89C86ACF-3F0D-4EA4-A931-2D298348195F}" dt="2024-02-06T17:23:15.641" v="1770" actId="1076"/>
          <ac:spMkLst>
            <pc:docMk/>
            <pc:sldMk cId="0" sldId="263"/>
            <ac:spMk id="168" creationId="{00000000-0000-0000-0000-000000000000}"/>
          </ac:spMkLst>
        </pc:spChg>
        <pc:spChg chg="mod">
          <ac:chgData name="Blessing Austin-Gabriel" userId="767298e2-417f-4229-90e3-49bccb519beb" providerId="ADAL" clId="{89C86ACF-3F0D-4EA4-A931-2D298348195F}" dt="2024-02-06T17:22:49.319" v="1752"/>
          <ac:spMkLst>
            <pc:docMk/>
            <pc:sldMk cId="0" sldId="263"/>
            <ac:spMk id="171" creationId="{00000000-0000-0000-0000-000000000000}"/>
          </ac:spMkLst>
        </pc:spChg>
        <pc:picChg chg="del">
          <ac:chgData name="Blessing Austin-Gabriel" userId="767298e2-417f-4229-90e3-49bccb519beb" providerId="ADAL" clId="{89C86ACF-3F0D-4EA4-A931-2D298348195F}" dt="2024-02-06T17:21:51.539" v="1728" actId="478"/>
          <ac:picMkLst>
            <pc:docMk/>
            <pc:sldMk cId="0" sldId="263"/>
            <ac:picMk id="172" creationId="{00000000-0000-0000-0000-000000000000}"/>
          </ac:picMkLst>
        </pc:picChg>
        <pc:picChg chg="del">
          <ac:chgData name="Blessing Austin-Gabriel" userId="767298e2-417f-4229-90e3-49bccb519beb" providerId="ADAL" clId="{89C86ACF-3F0D-4EA4-A931-2D298348195F}" dt="2024-02-06T17:21:54.732" v="1730" actId="478"/>
          <ac:picMkLst>
            <pc:docMk/>
            <pc:sldMk cId="0" sldId="263"/>
            <ac:picMk id="173" creationId="{00000000-0000-0000-0000-000000000000}"/>
          </ac:picMkLst>
        </pc:picChg>
        <pc:picChg chg="del">
          <ac:chgData name="Blessing Austin-Gabriel" userId="767298e2-417f-4229-90e3-49bccb519beb" providerId="ADAL" clId="{89C86ACF-3F0D-4EA4-A931-2D298348195F}" dt="2024-02-06T17:21:53.445" v="1729" actId="478"/>
          <ac:picMkLst>
            <pc:docMk/>
            <pc:sldMk cId="0" sldId="263"/>
            <ac:picMk id="174" creationId="{00000000-0000-0000-0000-000000000000}"/>
          </ac:picMkLst>
        </pc:picChg>
      </pc:sldChg>
      <pc:sldChg chg="add del setBg">
        <pc:chgData name="Blessing Austin-Gabriel" userId="767298e2-417f-4229-90e3-49bccb519beb" providerId="ADAL" clId="{89C86ACF-3F0D-4EA4-A931-2D298348195F}" dt="2024-02-06T13:17:25.982" v="1203" actId="47"/>
        <pc:sldMkLst>
          <pc:docMk/>
          <pc:sldMk cId="0" sldId="264"/>
        </pc:sldMkLst>
      </pc:sldChg>
      <pc:sldChg chg="addSp delSp modSp add del mod ord setBg">
        <pc:chgData name="Blessing Austin-Gabriel" userId="767298e2-417f-4229-90e3-49bccb519beb" providerId="ADAL" clId="{89C86ACF-3F0D-4EA4-A931-2D298348195F}" dt="2024-02-06T13:17:31.810" v="1243" actId="47"/>
        <pc:sldMkLst>
          <pc:docMk/>
          <pc:sldMk cId="0" sldId="265"/>
        </pc:sldMkLst>
        <pc:spChg chg="add mod">
          <ac:chgData name="Blessing Austin-Gabriel" userId="767298e2-417f-4229-90e3-49bccb519beb" providerId="ADAL" clId="{89C86ACF-3F0D-4EA4-A931-2D298348195F}" dt="2024-02-06T12:46:44.111" v="1094" actId="20577"/>
          <ac:spMkLst>
            <pc:docMk/>
            <pc:sldMk cId="0" sldId="265"/>
            <ac:spMk id="8" creationId="{5EE00F0F-F89B-A508-5E83-497B0310E450}"/>
          </ac:spMkLst>
        </pc:spChg>
        <pc:spChg chg="mod">
          <ac:chgData name="Blessing Austin-Gabriel" userId="767298e2-417f-4229-90e3-49bccb519beb" providerId="ADAL" clId="{89C86ACF-3F0D-4EA4-A931-2D298348195F}" dt="2024-02-06T12:45:00.263" v="1071"/>
          <ac:spMkLst>
            <pc:docMk/>
            <pc:sldMk cId="0" sldId="265"/>
            <ac:spMk id="188" creationId="{00000000-0000-0000-0000-000000000000}"/>
          </ac:spMkLst>
        </pc:spChg>
        <pc:picChg chg="add mod">
          <ac:chgData name="Blessing Austin-Gabriel" userId="767298e2-417f-4229-90e3-49bccb519beb" providerId="ADAL" clId="{89C86ACF-3F0D-4EA4-A931-2D298348195F}" dt="2024-02-06T12:47:18.738" v="1096" actId="1076"/>
          <ac:picMkLst>
            <pc:docMk/>
            <pc:sldMk cId="0" sldId="265"/>
            <ac:picMk id="4" creationId="{79C89F8E-9BD2-A66E-8108-64EA483AD1CC}"/>
          </ac:picMkLst>
        </pc:picChg>
        <pc:picChg chg="add mod">
          <ac:chgData name="Blessing Austin-Gabriel" userId="767298e2-417f-4229-90e3-49bccb519beb" providerId="ADAL" clId="{89C86ACF-3F0D-4EA4-A931-2D298348195F}" dt="2024-02-06T12:47:18.738" v="1096" actId="1076"/>
          <ac:picMkLst>
            <pc:docMk/>
            <pc:sldMk cId="0" sldId="265"/>
            <ac:picMk id="5" creationId="{97581456-3A31-15B1-1B3B-C577BDF0B243}"/>
          </ac:picMkLst>
        </pc:picChg>
        <pc:picChg chg="add mod">
          <ac:chgData name="Blessing Austin-Gabriel" userId="767298e2-417f-4229-90e3-49bccb519beb" providerId="ADAL" clId="{89C86ACF-3F0D-4EA4-A931-2D298348195F}" dt="2024-02-06T12:47:18.738" v="1096" actId="1076"/>
          <ac:picMkLst>
            <pc:docMk/>
            <pc:sldMk cId="0" sldId="265"/>
            <ac:picMk id="6" creationId="{912EF6D5-FC93-6425-089C-03136C6DAE48}"/>
          </ac:picMkLst>
        </pc:picChg>
        <pc:picChg chg="add mod">
          <ac:chgData name="Blessing Austin-Gabriel" userId="767298e2-417f-4229-90e3-49bccb519beb" providerId="ADAL" clId="{89C86ACF-3F0D-4EA4-A931-2D298348195F}" dt="2024-02-06T12:47:13.045" v="1095" actId="1076"/>
          <ac:picMkLst>
            <pc:docMk/>
            <pc:sldMk cId="0" sldId="265"/>
            <ac:picMk id="7" creationId="{BEF95B61-5C70-7C22-4358-0C46D610F828}"/>
          </ac:picMkLst>
        </pc:picChg>
        <pc:picChg chg="del">
          <ac:chgData name="Blessing Austin-Gabriel" userId="767298e2-417f-4229-90e3-49bccb519beb" providerId="ADAL" clId="{89C86ACF-3F0D-4EA4-A931-2D298348195F}" dt="2024-02-06T12:45:07.568" v="1072" actId="478"/>
          <ac:picMkLst>
            <pc:docMk/>
            <pc:sldMk cId="0" sldId="265"/>
            <ac:picMk id="189" creationId="{00000000-0000-0000-0000-000000000000}"/>
          </ac:picMkLst>
        </pc:picChg>
        <pc:picChg chg="del">
          <ac:chgData name="Blessing Austin-Gabriel" userId="767298e2-417f-4229-90e3-49bccb519beb" providerId="ADAL" clId="{89C86ACF-3F0D-4EA4-A931-2D298348195F}" dt="2024-02-06T12:45:23.016" v="1075" actId="478"/>
          <ac:picMkLst>
            <pc:docMk/>
            <pc:sldMk cId="0" sldId="265"/>
            <ac:picMk id="190" creationId="{00000000-0000-0000-0000-000000000000}"/>
          </ac:picMkLst>
        </pc:picChg>
      </pc:sldChg>
      <pc:sldChg chg="addSp delSp modSp add del mod ord">
        <pc:chgData name="Blessing Austin-Gabriel" userId="767298e2-417f-4229-90e3-49bccb519beb" providerId="ADAL" clId="{89C86ACF-3F0D-4EA4-A931-2D298348195F}" dt="2024-02-06T17:38:08.670" v="1997" actId="1076"/>
        <pc:sldMkLst>
          <pc:docMk/>
          <pc:sldMk cId="0" sldId="266"/>
        </pc:sldMkLst>
        <pc:spChg chg="mod">
          <ac:chgData name="Blessing Austin-Gabriel" userId="767298e2-417f-4229-90e3-49bccb519beb" providerId="ADAL" clId="{89C86ACF-3F0D-4EA4-A931-2D298348195F}" dt="2024-02-06T12:59:42.064" v="1188" actId="1076"/>
          <ac:spMkLst>
            <pc:docMk/>
            <pc:sldMk cId="0" sldId="266"/>
            <ac:spMk id="2" creationId="{3B02883F-9F2C-67F9-30DE-B5CC6BC00ACC}"/>
          </ac:spMkLst>
        </pc:spChg>
        <pc:spChg chg="mod">
          <ac:chgData name="Blessing Austin-Gabriel" userId="767298e2-417f-4229-90e3-49bccb519beb" providerId="ADAL" clId="{89C86ACF-3F0D-4EA4-A931-2D298348195F}" dt="2024-02-06T17:38:04.042" v="1996" actId="1076"/>
          <ac:spMkLst>
            <pc:docMk/>
            <pc:sldMk cId="0" sldId="266"/>
            <ac:spMk id="4" creationId="{F3ED964C-D9BE-7DEA-FC13-41A0EA605A9D}"/>
          </ac:spMkLst>
        </pc:spChg>
        <pc:spChg chg="add del mod">
          <ac:chgData name="Blessing Austin-Gabriel" userId="767298e2-417f-4229-90e3-49bccb519beb" providerId="ADAL" clId="{89C86ACF-3F0D-4EA4-A931-2D298348195F}" dt="2024-02-06T12:50:40.695" v="1135" actId="478"/>
          <ac:spMkLst>
            <pc:docMk/>
            <pc:sldMk cId="0" sldId="266"/>
            <ac:spMk id="5" creationId="{5F8A76F6-DDB8-9CAC-EFD8-2BDCBFA30547}"/>
          </ac:spMkLst>
        </pc:spChg>
        <pc:spChg chg="mod">
          <ac:chgData name="Blessing Austin-Gabriel" userId="767298e2-417f-4229-90e3-49bccb519beb" providerId="ADAL" clId="{89C86ACF-3F0D-4EA4-A931-2D298348195F}" dt="2024-02-06T17:38:08.670" v="1997" actId="1076"/>
          <ac:spMkLst>
            <pc:docMk/>
            <pc:sldMk cId="0" sldId="266"/>
            <ac:spMk id="9" creationId="{1ED2F44B-769A-3536-623E-3D79729CC300}"/>
          </ac:spMkLst>
        </pc:spChg>
        <pc:spChg chg="mod">
          <ac:chgData name="Blessing Austin-Gabriel" userId="767298e2-417f-4229-90e3-49bccb519beb" providerId="ADAL" clId="{89C86ACF-3F0D-4EA4-A931-2D298348195F}" dt="2024-02-06T17:36:43.792" v="1995" actId="1076"/>
          <ac:spMkLst>
            <pc:docMk/>
            <pc:sldMk cId="0" sldId="266"/>
            <ac:spMk id="197" creationId="{00000000-0000-0000-0000-000000000000}"/>
          </ac:spMkLst>
        </pc:spChg>
        <pc:picChg chg="add mod">
          <ac:chgData name="Blessing Austin-Gabriel" userId="767298e2-417f-4229-90e3-49bccb519beb" providerId="ADAL" clId="{89C86ACF-3F0D-4EA4-A931-2D298348195F}" dt="2024-02-06T17:31:44.405" v="1878" actId="1076"/>
          <ac:picMkLst>
            <pc:docMk/>
            <pc:sldMk cId="0" sldId="266"/>
            <ac:picMk id="5" creationId="{CDDEC435-4CA0-3806-97D0-9EB963F7BBF9}"/>
          </ac:picMkLst>
        </pc:picChg>
        <pc:picChg chg="add del mod">
          <ac:chgData name="Blessing Austin-Gabriel" userId="767298e2-417f-4229-90e3-49bccb519beb" providerId="ADAL" clId="{89C86ACF-3F0D-4EA4-A931-2D298348195F}" dt="2024-02-06T17:31:41.186" v="1876" actId="478"/>
          <ac:picMkLst>
            <pc:docMk/>
            <pc:sldMk cId="0" sldId="266"/>
            <ac:picMk id="6" creationId="{971C50CB-9EAC-4903-E20B-939AF1D21F9A}"/>
          </ac:picMkLst>
        </pc:picChg>
      </pc:sldChg>
      <pc:sldChg chg="modSp add del mod ord">
        <pc:chgData name="Blessing Austin-Gabriel" userId="767298e2-417f-4229-90e3-49bccb519beb" providerId="ADAL" clId="{89C86ACF-3F0D-4EA4-A931-2D298348195F}" dt="2024-02-06T18:33:09.314" v="2808" actId="47"/>
        <pc:sldMkLst>
          <pc:docMk/>
          <pc:sldMk cId="0" sldId="267"/>
        </pc:sldMkLst>
        <pc:spChg chg="mod">
          <ac:chgData name="Blessing Austin-Gabriel" userId="767298e2-417f-4229-90e3-49bccb519beb" providerId="ADAL" clId="{89C86ACF-3F0D-4EA4-A931-2D298348195F}" dt="2024-02-06T12:34:37.905" v="925" actId="20577"/>
          <ac:spMkLst>
            <pc:docMk/>
            <pc:sldMk cId="0" sldId="267"/>
            <ac:spMk id="215" creationId="{00000000-0000-0000-0000-000000000000}"/>
          </ac:spMkLst>
        </pc:spChg>
        <pc:spChg chg="mod">
          <ac:chgData name="Blessing Austin-Gabriel" userId="767298e2-417f-4229-90e3-49bccb519beb" providerId="ADAL" clId="{89C86ACF-3F0D-4EA4-A931-2D298348195F}" dt="2024-02-06T18:33:07.529" v="2807" actId="27636"/>
          <ac:spMkLst>
            <pc:docMk/>
            <pc:sldMk cId="0" sldId="267"/>
            <ac:spMk id="216" creationId="{00000000-0000-0000-0000-000000000000}"/>
          </ac:spMkLst>
        </pc:spChg>
      </pc:sldChg>
      <pc:sldChg chg="modSp add del mod">
        <pc:chgData name="Blessing Austin-Gabriel" userId="767298e2-417f-4229-90e3-49bccb519beb" providerId="ADAL" clId="{89C86ACF-3F0D-4EA4-A931-2D298348195F}" dt="2024-02-06T13:21:04.975" v="1322" actId="6549"/>
        <pc:sldMkLst>
          <pc:docMk/>
          <pc:sldMk cId="1092887870" sldId="268"/>
        </pc:sldMkLst>
        <pc:spChg chg="mod">
          <ac:chgData name="Blessing Austin-Gabriel" userId="767298e2-417f-4229-90e3-49bccb519beb" providerId="ADAL" clId="{89C86ACF-3F0D-4EA4-A931-2D298348195F}" dt="2024-02-06T11:22:49.151" v="52" actId="20577"/>
          <ac:spMkLst>
            <pc:docMk/>
            <pc:sldMk cId="1092887870" sldId="268"/>
            <ac:spMk id="2" creationId="{92D4CAF0-9F21-FE76-67CE-4941686C0136}"/>
          </ac:spMkLst>
        </pc:spChg>
        <pc:spChg chg="mod">
          <ac:chgData name="Blessing Austin-Gabriel" userId="767298e2-417f-4229-90e3-49bccb519beb" providerId="ADAL" clId="{89C86ACF-3F0D-4EA4-A931-2D298348195F}" dt="2024-02-06T13:21:04.975" v="1322" actId="6549"/>
          <ac:spMkLst>
            <pc:docMk/>
            <pc:sldMk cId="1092887870" sldId="268"/>
            <ac:spMk id="3" creationId="{AFDF8562-8F0E-31EE-5B42-32ECAD42E050}"/>
          </ac:spMkLst>
        </pc:spChg>
        <pc:spChg chg="mod">
          <ac:chgData name="Blessing Austin-Gabriel" userId="767298e2-417f-4229-90e3-49bccb519beb" providerId="ADAL" clId="{89C86ACF-3F0D-4EA4-A931-2D298348195F}" dt="2024-02-06T11:22:14.996" v="29" actId="20577"/>
          <ac:spMkLst>
            <pc:docMk/>
            <pc:sldMk cId="1092887870" sldId="268"/>
            <ac:spMk id="6" creationId="{0C9B12BB-AE22-1FE7-408B-E6276BDDF67C}"/>
          </ac:spMkLst>
        </pc:spChg>
      </pc:sldChg>
      <pc:sldChg chg="modSp add del mod">
        <pc:chgData name="Blessing Austin-Gabriel" userId="767298e2-417f-4229-90e3-49bccb519beb" providerId="ADAL" clId="{89C86ACF-3F0D-4EA4-A931-2D298348195F}" dt="2024-02-06T18:14:46.225" v="2346" actId="20577"/>
        <pc:sldMkLst>
          <pc:docMk/>
          <pc:sldMk cId="2877314544" sldId="269"/>
        </pc:sldMkLst>
        <pc:spChg chg="mod">
          <ac:chgData name="Blessing Austin-Gabriel" userId="767298e2-417f-4229-90e3-49bccb519beb" providerId="ADAL" clId="{89C86ACF-3F0D-4EA4-A931-2D298348195F}" dt="2024-02-06T18:14:46.225" v="2346" actId="20577"/>
          <ac:spMkLst>
            <pc:docMk/>
            <pc:sldMk cId="2877314544" sldId="269"/>
            <ac:spMk id="101" creationId="{00000000-0000-0000-0000-000000000000}"/>
          </ac:spMkLst>
        </pc:spChg>
      </pc:sldChg>
      <pc:sldChg chg="addSp delSp modSp add del mod">
        <pc:chgData name="Blessing Austin-Gabriel" userId="767298e2-417f-4229-90e3-49bccb519beb" providerId="ADAL" clId="{89C86ACF-3F0D-4EA4-A931-2D298348195F}" dt="2024-02-06T13:17:32.339" v="1244" actId="47"/>
        <pc:sldMkLst>
          <pc:docMk/>
          <pc:sldMk cId="2888133024" sldId="270"/>
        </pc:sldMkLst>
        <pc:spChg chg="mod">
          <ac:chgData name="Blessing Austin-Gabriel" userId="767298e2-417f-4229-90e3-49bccb519beb" providerId="ADAL" clId="{89C86ACF-3F0D-4EA4-A931-2D298348195F}" dt="2024-02-06T12:50:05.466" v="1129" actId="20577"/>
          <ac:spMkLst>
            <pc:docMk/>
            <pc:sldMk cId="2888133024" sldId="270"/>
            <ac:spMk id="8" creationId="{5EE00F0F-F89B-A508-5E83-497B0310E450}"/>
          </ac:spMkLst>
        </pc:spChg>
        <pc:spChg chg="mod">
          <ac:chgData name="Blessing Austin-Gabriel" userId="767298e2-417f-4229-90e3-49bccb519beb" providerId="ADAL" clId="{89C86ACF-3F0D-4EA4-A931-2D298348195F}" dt="2024-02-06T12:50:20.148" v="1134"/>
          <ac:spMkLst>
            <pc:docMk/>
            <pc:sldMk cId="2888133024" sldId="270"/>
            <ac:spMk id="188" creationId="{00000000-0000-0000-0000-000000000000}"/>
          </ac:spMkLst>
        </pc:spChg>
        <pc:picChg chg="del">
          <ac:chgData name="Blessing Austin-Gabriel" userId="767298e2-417f-4229-90e3-49bccb519beb" providerId="ADAL" clId="{89C86ACF-3F0D-4EA4-A931-2D298348195F}" dt="2024-02-06T12:48:21.581" v="1100" actId="478"/>
          <ac:picMkLst>
            <pc:docMk/>
            <pc:sldMk cId="2888133024" sldId="270"/>
            <ac:picMk id="4" creationId="{79C89F8E-9BD2-A66E-8108-64EA483AD1CC}"/>
          </ac:picMkLst>
        </pc:picChg>
        <pc:picChg chg="del">
          <ac:chgData name="Blessing Austin-Gabriel" userId="767298e2-417f-4229-90e3-49bccb519beb" providerId="ADAL" clId="{89C86ACF-3F0D-4EA4-A931-2D298348195F}" dt="2024-02-06T12:48:21.581" v="1100" actId="478"/>
          <ac:picMkLst>
            <pc:docMk/>
            <pc:sldMk cId="2888133024" sldId="270"/>
            <ac:picMk id="5" creationId="{97581456-3A31-15B1-1B3B-C577BDF0B243}"/>
          </ac:picMkLst>
        </pc:picChg>
        <pc:picChg chg="del">
          <ac:chgData name="Blessing Austin-Gabriel" userId="767298e2-417f-4229-90e3-49bccb519beb" providerId="ADAL" clId="{89C86ACF-3F0D-4EA4-A931-2D298348195F}" dt="2024-02-06T12:48:21.581" v="1100" actId="478"/>
          <ac:picMkLst>
            <pc:docMk/>
            <pc:sldMk cId="2888133024" sldId="270"/>
            <ac:picMk id="6" creationId="{912EF6D5-FC93-6425-089C-03136C6DAE48}"/>
          </ac:picMkLst>
        </pc:picChg>
        <pc:picChg chg="del">
          <ac:chgData name="Blessing Austin-Gabriel" userId="767298e2-417f-4229-90e3-49bccb519beb" providerId="ADAL" clId="{89C86ACF-3F0D-4EA4-A931-2D298348195F}" dt="2024-02-06T12:48:23.361" v="1101" actId="478"/>
          <ac:picMkLst>
            <pc:docMk/>
            <pc:sldMk cId="2888133024" sldId="270"/>
            <ac:picMk id="7" creationId="{BEF95B61-5C70-7C22-4358-0C46D610F828}"/>
          </ac:picMkLst>
        </pc:picChg>
        <pc:picChg chg="add mod">
          <ac:chgData name="Blessing Austin-Gabriel" userId="767298e2-417f-4229-90e3-49bccb519beb" providerId="ADAL" clId="{89C86ACF-3F0D-4EA4-A931-2D298348195F}" dt="2024-02-06T12:49:55.226" v="1127" actId="1076"/>
          <ac:picMkLst>
            <pc:docMk/>
            <pc:sldMk cId="2888133024" sldId="270"/>
            <ac:picMk id="9" creationId="{7D236041-1A40-F16B-4386-51C4CF7EC69B}"/>
          </ac:picMkLst>
        </pc:picChg>
      </pc:sldChg>
      <pc:sldChg chg="new del">
        <pc:chgData name="Blessing Austin-Gabriel" userId="767298e2-417f-4229-90e3-49bccb519beb" providerId="ADAL" clId="{89C86ACF-3F0D-4EA4-A931-2D298348195F}" dt="2024-02-06T13:18:25.257" v="1281" actId="47"/>
        <pc:sldMkLst>
          <pc:docMk/>
          <pc:sldMk cId="3732946234" sldId="271"/>
        </pc:sldMkLst>
      </pc:sldChg>
      <pc:sldChg chg="add del">
        <pc:chgData name="Blessing Austin-Gabriel" userId="767298e2-417f-4229-90e3-49bccb519beb" providerId="ADAL" clId="{89C86ACF-3F0D-4EA4-A931-2D298348195F}" dt="2024-02-06T13:17:53.008" v="1267"/>
        <pc:sldMkLst>
          <pc:docMk/>
          <pc:sldMk cId="4186368940" sldId="271"/>
        </pc:sldMkLst>
      </pc:sldChg>
      <pc:sldChg chg="add del">
        <pc:chgData name="Blessing Austin-Gabriel" userId="767298e2-417f-4229-90e3-49bccb519beb" providerId="ADAL" clId="{89C86ACF-3F0D-4EA4-A931-2D298348195F}" dt="2024-02-06T13:17:53.008" v="1267"/>
        <pc:sldMkLst>
          <pc:docMk/>
          <pc:sldMk cId="337239105" sldId="272"/>
        </pc:sldMkLst>
      </pc:sldChg>
      <pc:sldChg chg="add del ord">
        <pc:chgData name="Blessing Austin-Gabriel" userId="767298e2-417f-4229-90e3-49bccb519beb" providerId="ADAL" clId="{89C86ACF-3F0D-4EA4-A931-2D298348195F}" dt="2024-02-06T13:19:32.088" v="1303" actId="47"/>
        <pc:sldMkLst>
          <pc:docMk/>
          <pc:sldMk cId="4186368940" sldId="272"/>
        </pc:sldMkLst>
      </pc:sldChg>
      <pc:sldChg chg="add del">
        <pc:chgData name="Blessing Austin-Gabriel" userId="767298e2-417f-4229-90e3-49bccb519beb" providerId="ADAL" clId="{89C86ACF-3F0D-4EA4-A931-2D298348195F}" dt="2024-02-06T13:19:32.088" v="1303" actId="47"/>
        <pc:sldMkLst>
          <pc:docMk/>
          <pc:sldMk cId="337239105" sldId="273"/>
        </pc:sldMkLst>
      </pc:sldChg>
      <pc:sldChg chg="add del">
        <pc:chgData name="Blessing Austin-Gabriel" userId="767298e2-417f-4229-90e3-49bccb519beb" providerId="ADAL" clId="{89C86ACF-3F0D-4EA4-A931-2D298348195F}" dt="2024-02-06T13:17:53.008" v="1267"/>
        <pc:sldMkLst>
          <pc:docMk/>
          <pc:sldMk cId="1546609367" sldId="273"/>
        </pc:sldMkLst>
      </pc:sldChg>
      <pc:sldChg chg="add del">
        <pc:chgData name="Blessing Austin-Gabriel" userId="767298e2-417f-4229-90e3-49bccb519beb" providerId="ADAL" clId="{89C86ACF-3F0D-4EA4-A931-2D298348195F}" dt="2024-02-06T17:39:02.728" v="2013" actId="47"/>
        <pc:sldMkLst>
          <pc:docMk/>
          <pc:sldMk cId="2026053835" sldId="273"/>
        </pc:sldMkLst>
      </pc:sldChg>
      <pc:sldChg chg="add del">
        <pc:chgData name="Blessing Austin-Gabriel" userId="767298e2-417f-4229-90e3-49bccb519beb" providerId="ADAL" clId="{89C86ACF-3F0D-4EA4-A931-2D298348195F}" dt="2024-02-06T13:17:53.008" v="1267"/>
        <pc:sldMkLst>
          <pc:docMk/>
          <pc:sldMk cId="202313382" sldId="274"/>
        </pc:sldMkLst>
      </pc:sldChg>
      <pc:sldChg chg="add del">
        <pc:chgData name="Blessing Austin-Gabriel" userId="767298e2-417f-4229-90e3-49bccb519beb" providerId="ADAL" clId="{89C86ACF-3F0D-4EA4-A931-2D298348195F}" dt="2024-02-06T13:19:32.088" v="1303" actId="47"/>
        <pc:sldMkLst>
          <pc:docMk/>
          <pc:sldMk cId="1546609367" sldId="274"/>
        </pc:sldMkLst>
      </pc:sldChg>
      <pc:sldChg chg="add del">
        <pc:chgData name="Blessing Austin-Gabriel" userId="767298e2-417f-4229-90e3-49bccb519beb" providerId="ADAL" clId="{89C86ACF-3F0D-4EA4-A931-2D298348195F}" dt="2024-02-06T17:39:17.996" v="2017" actId="47"/>
        <pc:sldMkLst>
          <pc:docMk/>
          <pc:sldMk cId="3665787134" sldId="274"/>
        </pc:sldMkLst>
      </pc:sldChg>
      <pc:sldChg chg="add del">
        <pc:chgData name="Blessing Austin-Gabriel" userId="767298e2-417f-4229-90e3-49bccb519beb" providerId="ADAL" clId="{89C86ACF-3F0D-4EA4-A931-2D298348195F}" dt="2024-02-06T13:19:32.088" v="1303" actId="47"/>
        <pc:sldMkLst>
          <pc:docMk/>
          <pc:sldMk cId="202313382" sldId="275"/>
        </pc:sldMkLst>
      </pc:sldChg>
      <pc:sldChg chg="add del">
        <pc:chgData name="Blessing Austin-Gabriel" userId="767298e2-417f-4229-90e3-49bccb519beb" providerId="ADAL" clId="{89C86ACF-3F0D-4EA4-A931-2D298348195F}" dt="2024-02-06T13:17:53.008" v="1267"/>
        <pc:sldMkLst>
          <pc:docMk/>
          <pc:sldMk cId="1051636711" sldId="275"/>
        </pc:sldMkLst>
      </pc:sldChg>
      <pc:sldChg chg="add del">
        <pc:chgData name="Blessing Austin-Gabriel" userId="767298e2-417f-4229-90e3-49bccb519beb" providerId="ADAL" clId="{89C86ACF-3F0D-4EA4-A931-2D298348195F}" dt="2024-02-06T17:40:11.040" v="2020" actId="47"/>
        <pc:sldMkLst>
          <pc:docMk/>
          <pc:sldMk cId="3531240052" sldId="275"/>
        </pc:sldMkLst>
      </pc:sldChg>
      <pc:sldChg chg="add del">
        <pc:chgData name="Blessing Austin-Gabriel" userId="767298e2-417f-4229-90e3-49bccb519beb" providerId="ADAL" clId="{89C86ACF-3F0D-4EA4-A931-2D298348195F}" dt="2024-02-06T17:40:12.317" v="2021" actId="47"/>
        <pc:sldMkLst>
          <pc:docMk/>
          <pc:sldMk cId="523031209" sldId="276"/>
        </pc:sldMkLst>
      </pc:sldChg>
      <pc:sldChg chg="add del">
        <pc:chgData name="Blessing Austin-Gabriel" userId="767298e2-417f-4229-90e3-49bccb519beb" providerId="ADAL" clId="{89C86ACF-3F0D-4EA4-A931-2D298348195F}" dt="2024-02-06T13:17:53.008" v="1267"/>
        <pc:sldMkLst>
          <pc:docMk/>
          <pc:sldMk cId="589794425" sldId="276"/>
        </pc:sldMkLst>
      </pc:sldChg>
      <pc:sldChg chg="add del">
        <pc:chgData name="Blessing Austin-Gabriel" userId="767298e2-417f-4229-90e3-49bccb519beb" providerId="ADAL" clId="{89C86ACF-3F0D-4EA4-A931-2D298348195F}" dt="2024-02-06T13:19:32.088" v="1303" actId="47"/>
        <pc:sldMkLst>
          <pc:docMk/>
          <pc:sldMk cId="1051636711" sldId="276"/>
        </pc:sldMkLst>
      </pc:sldChg>
      <pc:sldChg chg="add del">
        <pc:chgData name="Blessing Austin-Gabriel" userId="767298e2-417f-4229-90e3-49bccb519beb" providerId="ADAL" clId="{89C86ACF-3F0D-4EA4-A931-2D298348195F}" dt="2024-02-06T13:19:32.088" v="1303" actId="47"/>
        <pc:sldMkLst>
          <pc:docMk/>
          <pc:sldMk cId="589794425" sldId="277"/>
        </pc:sldMkLst>
      </pc:sldChg>
      <pc:sldChg chg="add del">
        <pc:chgData name="Blessing Austin-Gabriel" userId="767298e2-417f-4229-90e3-49bccb519beb" providerId="ADAL" clId="{89C86ACF-3F0D-4EA4-A931-2D298348195F}" dt="2024-02-06T13:17:53.008" v="1267"/>
        <pc:sldMkLst>
          <pc:docMk/>
          <pc:sldMk cId="2026053835" sldId="277"/>
        </pc:sldMkLst>
      </pc:sldChg>
      <pc:sldChg chg="delSp modSp add del mod">
        <pc:chgData name="Blessing Austin-Gabriel" userId="767298e2-417f-4229-90e3-49bccb519beb" providerId="ADAL" clId="{89C86ACF-3F0D-4EA4-A931-2D298348195F}" dt="2024-02-06T18:09:42.132" v="2163" actId="47"/>
        <pc:sldMkLst>
          <pc:docMk/>
          <pc:sldMk cId="4124124579" sldId="277"/>
        </pc:sldMkLst>
        <pc:spChg chg="mod">
          <ac:chgData name="Blessing Austin-Gabriel" userId="767298e2-417f-4229-90e3-49bccb519beb" providerId="ADAL" clId="{89C86ACF-3F0D-4EA4-A931-2D298348195F}" dt="2024-02-06T18:08:22.643" v="2130" actId="21"/>
          <ac:spMkLst>
            <pc:docMk/>
            <pc:sldMk cId="4124124579" sldId="277"/>
            <ac:spMk id="2" creationId="{753760D0-732E-A5DD-E2B4-B3D1BF19C232}"/>
          </ac:spMkLst>
        </pc:spChg>
        <pc:picChg chg="del">
          <ac:chgData name="Blessing Austin-Gabriel" userId="767298e2-417f-4229-90e3-49bccb519beb" providerId="ADAL" clId="{89C86ACF-3F0D-4EA4-A931-2D298348195F}" dt="2024-02-06T18:07:31.455" v="2117" actId="21"/>
          <ac:picMkLst>
            <pc:docMk/>
            <pc:sldMk cId="4124124579" sldId="277"/>
            <ac:picMk id="4" creationId="{3A997756-3563-C77C-ED95-E4793F484E7B}"/>
          </ac:picMkLst>
        </pc:picChg>
      </pc:sldChg>
      <pc:sldChg chg="add del ord">
        <pc:chgData name="Blessing Austin-Gabriel" userId="767298e2-417f-4229-90e3-49bccb519beb" providerId="ADAL" clId="{89C86ACF-3F0D-4EA4-A931-2D298348195F}" dt="2024-02-06T18:07:08.569" v="2113" actId="47"/>
        <pc:sldMkLst>
          <pc:docMk/>
          <pc:sldMk cId="843891925" sldId="278"/>
        </pc:sldMkLst>
      </pc:sldChg>
      <pc:sldChg chg="add del">
        <pc:chgData name="Blessing Austin-Gabriel" userId="767298e2-417f-4229-90e3-49bccb519beb" providerId="ADAL" clId="{89C86ACF-3F0D-4EA4-A931-2D298348195F}" dt="2024-02-06T13:19:32.088" v="1303" actId="47"/>
        <pc:sldMkLst>
          <pc:docMk/>
          <pc:sldMk cId="2026053835" sldId="278"/>
        </pc:sldMkLst>
      </pc:sldChg>
      <pc:sldChg chg="add del">
        <pc:chgData name="Blessing Austin-Gabriel" userId="767298e2-417f-4229-90e3-49bccb519beb" providerId="ADAL" clId="{89C86ACF-3F0D-4EA4-A931-2D298348195F}" dt="2024-02-06T13:17:53.008" v="1267"/>
        <pc:sldMkLst>
          <pc:docMk/>
          <pc:sldMk cId="3665787134" sldId="278"/>
        </pc:sldMkLst>
      </pc:sldChg>
      <pc:sldChg chg="add del">
        <pc:chgData name="Blessing Austin-Gabriel" userId="767298e2-417f-4229-90e3-49bccb519beb" providerId="ADAL" clId="{89C86ACF-3F0D-4EA4-A931-2D298348195F}" dt="2024-02-06T17:44:06.618" v="2028" actId="47"/>
        <pc:sldMkLst>
          <pc:docMk/>
          <pc:sldMk cId="1001223451" sldId="279"/>
        </pc:sldMkLst>
      </pc:sldChg>
      <pc:sldChg chg="add del">
        <pc:chgData name="Blessing Austin-Gabriel" userId="767298e2-417f-4229-90e3-49bccb519beb" providerId="ADAL" clId="{89C86ACF-3F0D-4EA4-A931-2D298348195F}" dt="2024-02-06T13:17:53.008" v="1267"/>
        <pc:sldMkLst>
          <pc:docMk/>
          <pc:sldMk cId="3531240052" sldId="279"/>
        </pc:sldMkLst>
      </pc:sldChg>
      <pc:sldChg chg="add del">
        <pc:chgData name="Blessing Austin-Gabriel" userId="767298e2-417f-4229-90e3-49bccb519beb" providerId="ADAL" clId="{89C86ACF-3F0D-4EA4-A931-2D298348195F}" dt="2024-02-06T13:19:32.088" v="1303" actId="47"/>
        <pc:sldMkLst>
          <pc:docMk/>
          <pc:sldMk cId="3665787134" sldId="279"/>
        </pc:sldMkLst>
      </pc:sldChg>
      <pc:sldChg chg="add del">
        <pc:chgData name="Blessing Austin-Gabriel" userId="767298e2-417f-4229-90e3-49bccb519beb" providerId="ADAL" clId="{89C86ACF-3F0D-4EA4-A931-2D298348195F}" dt="2024-02-06T13:17:53.008" v="1267"/>
        <pc:sldMkLst>
          <pc:docMk/>
          <pc:sldMk cId="523031209" sldId="280"/>
        </pc:sldMkLst>
      </pc:sldChg>
      <pc:sldChg chg="add del">
        <pc:chgData name="Blessing Austin-Gabriel" userId="767298e2-417f-4229-90e3-49bccb519beb" providerId="ADAL" clId="{89C86ACF-3F0D-4EA4-A931-2D298348195F}" dt="2024-02-06T18:16:06.733" v="2380" actId="47"/>
        <pc:sldMkLst>
          <pc:docMk/>
          <pc:sldMk cId="2259308896" sldId="280"/>
        </pc:sldMkLst>
      </pc:sldChg>
      <pc:sldChg chg="add del">
        <pc:chgData name="Blessing Austin-Gabriel" userId="767298e2-417f-4229-90e3-49bccb519beb" providerId="ADAL" clId="{89C86ACF-3F0D-4EA4-A931-2D298348195F}" dt="2024-02-06T13:19:32.088" v="1303" actId="47"/>
        <pc:sldMkLst>
          <pc:docMk/>
          <pc:sldMk cId="3531240052" sldId="280"/>
        </pc:sldMkLst>
      </pc:sldChg>
      <pc:sldChg chg="addSp delSp modSp add del mod">
        <pc:chgData name="Blessing Austin-Gabriel" userId="767298e2-417f-4229-90e3-49bccb519beb" providerId="ADAL" clId="{89C86ACF-3F0D-4EA4-A931-2D298348195F}" dt="2024-02-06T18:18:10.900" v="2412" actId="47"/>
        <pc:sldMkLst>
          <pc:docMk/>
          <pc:sldMk cId="0" sldId="281"/>
        </pc:sldMkLst>
        <pc:spChg chg="mod">
          <ac:chgData name="Blessing Austin-Gabriel" userId="767298e2-417f-4229-90e3-49bccb519beb" providerId="ADAL" clId="{89C86ACF-3F0D-4EA4-A931-2D298348195F}" dt="2024-02-06T18:17:42.219" v="2400" actId="27636"/>
          <ac:spMkLst>
            <pc:docMk/>
            <pc:sldMk cId="0" sldId="281"/>
            <ac:spMk id="3" creationId="{00000000-0000-0000-0000-000000000000}"/>
          </ac:spMkLst>
        </pc:spChg>
        <pc:graphicFrameChg chg="add del modGraphic">
          <ac:chgData name="Blessing Austin-Gabriel" userId="767298e2-417f-4229-90e3-49bccb519beb" providerId="ADAL" clId="{89C86ACF-3F0D-4EA4-A931-2D298348195F}" dt="2024-02-06T18:17:35.561" v="2398" actId="27309"/>
          <ac:graphicFrameMkLst>
            <pc:docMk/>
            <pc:sldMk cId="0" sldId="281"/>
            <ac:graphicFrameMk id="6" creationId="{387F3066-1D91-C5ED-89D6-B168E50DCFD6}"/>
          </ac:graphicFrameMkLst>
        </pc:graphicFrameChg>
        <pc:picChg chg="del">
          <ac:chgData name="Blessing Austin-Gabriel" userId="767298e2-417f-4229-90e3-49bccb519beb" providerId="ADAL" clId="{89C86ACF-3F0D-4EA4-A931-2D298348195F}" dt="2024-02-06T18:18:00.951" v="2408" actId="21"/>
          <ac:picMkLst>
            <pc:docMk/>
            <pc:sldMk cId="0" sldId="281"/>
            <ac:picMk id="4" creationId="{9C3FE603-039D-79EA-5A9C-2BF721767053}"/>
          </ac:picMkLst>
        </pc:picChg>
      </pc:sldChg>
      <pc:sldChg chg="add del">
        <pc:chgData name="Blessing Austin-Gabriel" userId="767298e2-417f-4229-90e3-49bccb519beb" providerId="ADAL" clId="{89C86ACF-3F0D-4EA4-A931-2D298348195F}" dt="2024-02-06T13:19:32.088" v="1303" actId="47"/>
        <pc:sldMkLst>
          <pc:docMk/>
          <pc:sldMk cId="523031209" sldId="281"/>
        </pc:sldMkLst>
      </pc:sldChg>
      <pc:sldChg chg="add del">
        <pc:chgData name="Blessing Austin-Gabriel" userId="767298e2-417f-4229-90e3-49bccb519beb" providerId="ADAL" clId="{89C86ACF-3F0D-4EA4-A931-2D298348195F}" dt="2024-02-06T13:17:53.008" v="1267"/>
        <pc:sldMkLst>
          <pc:docMk/>
          <pc:sldMk cId="4124124579" sldId="281"/>
        </pc:sldMkLst>
      </pc:sldChg>
      <pc:sldChg chg="add del">
        <pc:chgData name="Blessing Austin-Gabriel" userId="767298e2-417f-4229-90e3-49bccb519beb" providerId="ADAL" clId="{89C86ACF-3F0D-4EA4-A931-2D298348195F}" dt="2024-02-06T18:19:36.979" v="2430" actId="47"/>
        <pc:sldMkLst>
          <pc:docMk/>
          <pc:sldMk cId="0" sldId="282"/>
        </pc:sldMkLst>
      </pc:sldChg>
      <pc:sldChg chg="add del">
        <pc:chgData name="Blessing Austin-Gabriel" userId="767298e2-417f-4229-90e3-49bccb519beb" providerId="ADAL" clId="{89C86ACF-3F0D-4EA4-A931-2D298348195F}" dt="2024-02-06T13:17:53.008" v="1267"/>
        <pc:sldMkLst>
          <pc:docMk/>
          <pc:sldMk cId="843891925" sldId="282"/>
        </pc:sldMkLst>
      </pc:sldChg>
      <pc:sldChg chg="add del">
        <pc:chgData name="Blessing Austin-Gabriel" userId="767298e2-417f-4229-90e3-49bccb519beb" providerId="ADAL" clId="{89C86ACF-3F0D-4EA4-A931-2D298348195F}" dt="2024-02-06T13:19:32.088" v="1303" actId="47"/>
        <pc:sldMkLst>
          <pc:docMk/>
          <pc:sldMk cId="4124124579" sldId="282"/>
        </pc:sldMkLst>
      </pc:sldChg>
      <pc:sldChg chg="delSp add del">
        <pc:chgData name="Blessing Austin-Gabriel" userId="767298e2-417f-4229-90e3-49bccb519beb" providerId="ADAL" clId="{89C86ACF-3F0D-4EA4-A931-2D298348195F}" dt="2024-02-06T18:21:25.465" v="2501" actId="47"/>
        <pc:sldMkLst>
          <pc:docMk/>
          <pc:sldMk cId="0" sldId="283"/>
        </pc:sldMkLst>
        <pc:picChg chg="del">
          <ac:chgData name="Blessing Austin-Gabriel" userId="767298e2-417f-4229-90e3-49bccb519beb" providerId="ADAL" clId="{89C86ACF-3F0D-4EA4-A931-2D298348195F}" dt="2024-02-06T18:21:12.833" v="2496" actId="21"/>
          <ac:picMkLst>
            <pc:docMk/>
            <pc:sldMk cId="0" sldId="283"/>
            <ac:picMk id="1026" creationId="{18156D27-8BD8-378A-1E0B-5371CF31389F}"/>
          </ac:picMkLst>
        </pc:picChg>
        <pc:picChg chg="del">
          <ac:chgData name="Blessing Austin-Gabriel" userId="767298e2-417f-4229-90e3-49bccb519beb" providerId="ADAL" clId="{89C86ACF-3F0D-4EA4-A931-2D298348195F}" dt="2024-02-06T18:21:12.833" v="2496" actId="21"/>
          <ac:picMkLst>
            <pc:docMk/>
            <pc:sldMk cId="0" sldId="283"/>
            <ac:picMk id="1028" creationId="{3318A3B1-042E-5F28-F55F-AC9E692E6DEF}"/>
          </ac:picMkLst>
        </pc:picChg>
      </pc:sldChg>
      <pc:sldChg chg="add del">
        <pc:chgData name="Blessing Austin-Gabriel" userId="767298e2-417f-4229-90e3-49bccb519beb" providerId="ADAL" clId="{89C86ACF-3F0D-4EA4-A931-2D298348195F}" dt="2024-02-06T13:19:32.088" v="1303" actId="47"/>
        <pc:sldMkLst>
          <pc:docMk/>
          <pc:sldMk cId="843891925" sldId="283"/>
        </pc:sldMkLst>
      </pc:sldChg>
      <pc:sldChg chg="add del">
        <pc:chgData name="Blessing Austin-Gabriel" userId="767298e2-417f-4229-90e3-49bccb519beb" providerId="ADAL" clId="{89C86ACF-3F0D-4EA4-A931-2D298348195F}" dt="2024-02-06T13:17:53.008" v="1267"/>
        <pc:sldMkLst>
          <pc:docMk/>
          <pc:sldMk cId="1001223451" sldId="283"/>
        </pc:sldMkLst>
      </pc:sldChg>
      <pc:sldChg chg="delSp modSp add del mod">
        <pc:chgData name="Blessing Austin-Gabriel" userId="767298e2-417f-4229-90e3-49bccb519beb" providerId="ADAL" clId="{89C86ACF-3F0D-4EA4-A931-2D298348195F}" dt="2024-02-06T18:23:50.876" v="2614" actId="47"/>
        <pc:sldMkLst>
          <pc:docMk/>
          <pc:sldMk cId="0" sldId="284"/>
        </pc:sldMkLst>
        <pc:spChg chg="mod">
          <ac:chgData name="Blessing Austin-Gabriel" userId="767298e2-417f-4229-90e3-49bccb519beb" providerId="ADAL" clId="{89C86ACF-3F0D-4EA4-A931-2D298348195F}" dt="2024-02-06T18:23:13.671" v="2597" actId="27636"/>
          <ac:spMkLst>
            <pc:docMk/>
            <pc:sldMk cId="0" sldId="284"/>
            <ac:spMk id="3" creationId="{00000000-0000-0000-0000-000000000000}"/>
          </ac:spMkLst>
        </pc:spChg>
        <pc:picChg chg="del">
          <ac:chgData name="Blessing Austin-Gabriel" userId="767298e2-417f-4229-90e3-49bccb519beb" providerId="ADAL" clId="{89C86ACF-3F0D-4EA4-A931-2D298348195F}" dt="2024-02-06T18:23:36.281" v="2608" actId="21"/>
          <ac:picMkLst>
            <pc:docMk/>
            <pc:sldMk cId="0" sldId="284"/>
            <ac:picMk id="2050" creationId="{1194088A-D2F7-61BD-7C71-77FDA54E050F}"/>
          </ac:picMkLst>
        </pc:picChg>
      </pc:sldChg>
      <pc:sldChg chg="add del">
        <pc:chgData name="Blessing Austin-Gabriel" userId="767298e2-417f-4229-90e3-49bccb519beb" providerId="ADAL" clId="{89C86ACF-3F0D-4EA4-A931-2D298348195F}" dt="2024-02-06T13:19:32.088" v="1303" actId="47"/>
        <pc:sldMkLst>
          <pc:docMk/>
          <pc:sldMk cId="1001223451" sldId="284"/>
        </pc:sldMkLst>
      </pc:sldChg>
      <pc:sldChg chg="add del">
        <pc:chgData name="Blessing Austin-Gabriel" userId="767298e2-417f-4229-90e3-49bccb519beb" providerId="ADAL" clId="{89C86ACF-3F0D-4EA4-A931-2D298348195F}" dt="2024-02-06T13:17:53.008" v="1267"/>
        <pc:sldMkLst>
          <pc:docMk/>
          <pc:sldMk cId="2259308896" sldId="284"/>
        </pc:sldMkLst>
      </pc:sldChg>
      <pc:sldChg chg="addSp delSp modSp add del mod setBg delDesignElem">
        <pc:chgData name="Blessing Austin-Gabriel" userId="767298e2-417f-4229-90e3-49bccb519beb" providerId="ADAL" clId="{89C86ACF-3F0D-4EA4-A931-2D298348195F}" dt="2024-02-06T18:25:01.795" v="2659" actId="47"/>
        <pc:sldMkLst>
          <pc:docMk/>
          <pc:sldMk cId="0" sldId="285"/>
        </pc:sldMkLst>
        <pc:spChg chg="mod">
          <ac:chgData name="Blessing Austin-Gabriel" userId="767298e2-417f-4229-90e3-49bccb519beb" providerId="ADAL" clId="{89C86ACF-3F0D-4EA4-A931-2D298348195F}" dt="2024-02-06T18:24:28.903" v="2625" actId="21"/>
          <ac:spMkLst>
            <pc:docMk/>
            <pc:sldMk cId="0" sldId="285"/>
            <ac:spMk id="3" creationId="{00000000-0000-0000-0000-000000000000}"/>
          </ac:spMkLst>
        </pc:spChg>
        <pc:spChg chg="add del">
          <ac:chgData name="Blessing Austin-Gabriel" userId="767298e2-417f-4229-90e3-49bccb519beb" providerId="ADAL" clId="{89C86ACF-3F0D-4EA4-A931-2D298348195F}" dt="2024-02-06T13:17:53.008" v="1267"/>
          <ac:spMkLst>
            <pc:docMk/>
            <pc:sldMk cId="0" sldId="285"/>
            <ac:spMk id="70" creationId="{7ED7575E-88D2-B771-681D-46A7E55415DD}"/>
          </ac:spMkLst>
        </pc:spChg>
        <pc:picChg chg="del">
          <ac:chgData name="Blessing Austin-Gabriel" userId="767298e2-417f-4229-90e3-49bccb519beb" providerId="ADAL" clId="{89C86ACF-3F0D-4EA4-A931-2D298348195F}" dt="2024-02-06T18:24:13.743" v="2618" actId="21"/>
          <ac:picMkLst>
            <pc:docMk/>
            <pc:sldMk cId="0" sldId="285"/>
            <ac:picMk id="4" creationId="{273CE439-AF34-0A44-9098-39C8048992E0}"/>
          </ac:picMkLst>
        </pc:picChg>
        <pc:cxnChg chg="add del">
          <ac:chgData name="Blessing Austin-Gabriel" userId="767298e2-417f-4229-90e3-49bccb519beb" providerId="ADAL" clId="{89C86ACF-3F0D-4EA4-A931-2D298348195F}" dt="2024-02-06T13:17:53.008" v="1267"/>
          <ac:cxnSpMkLst>
            <pc:docMk/>
            <pc:sldMk cId="0" sldId="285"/>
            <ac:cxnSpMk id="72" creationId="{249EDD1B-F94D-B4E6-ACAA-566B9A26FDE3}"/>
          </ac:cxnSpMkLst>
        </pc:cxnChg>
      </pc:sldChg>
      <pc:sldChg chg="add del">
        <pc:chgData name="Blessing Austin-Gabriel" userId="767298e2-417f-4229-90e3-49bccb519beb" providerId="ADAL" clId="{89C86ACF-3F0D-4EA4-A931-2D298348195F}" dt="2024-02-06T13:19:32.088" v="1303" actId="47"/>
        <pc:sldMkLst>
          <pc:docMk/>
          <pc:sldMk cId="2259308896" sldId="285"/>
        </pc:sldMkLst>
      </pc:sldChg>
      <pc:sldChg chg="addSp delSp modSp add del mod setBg delDesignElem">
        <pc:chgData name="Blessing Austin-Gabriel" userId="767298e2-417f-4229-90e3-49bccb519beb" providerId="ADAL" clId="{89C86ACF-3F0D-4EA4-A931-2D298348195F}" dt="2024-02-06T18:27:01.325" v="2697" actId="47"/>
        <pc:sldMkLst>
          <pc:docMk/>
          <pc:sldMk cId="0" sldId="286"/>
        </pc:sldMkLst>
        <pc:spChg chg="mod">
          <ac:chgData name="Blessing Austin-Gabriel" userId="767298e2-417f-4229-90e3-49bccb519beb" providerId="ADAL" clId="{89C86ACF-3F0D-4EA4-A931-2D298348195F}" dt="2024-02-06T13:18:13.771" v="1277" actId="27636"/>
          <ac:spMkLst>
            <pc:docMk/>
            <pc:sldMk cId="0" sldId="286"/>
            <ac:spMk id="3" creationId="{00000000-0000-0000-0000-000000000000}"/>
          </ac:spMkLst>
        </pc:spChg>
        <pc:spChg chg="del">
          <ac:chgData name="Blessing Austin-Gabriel" userId="767298e2-417f-4229-90e3-49bccb519beb" providerId="ADAL" clId="{89C86ACF-3F0D-4EA4-A931-2D298348195F}" dt="2024-02-06T13:18:13.413" v="1276"/>
          <ac:spMkLst>
            <pc:docMk/>
            <pc:sldMk cId="0" sldId="286"/>
            <ac:spMk id="70" creationId="{7ED7575E-88D2-B771-681D-46A7E55415DD}"/>
          </ac:spMkLst>
        </pc:spChg>
        <pc:grpChg chg="add del">
          <ac:chgData name="Blessing Austin-Gabriel" userId="767298e2-417f-4229-90e3-49bccb519beb" providerId="ADAL" clId="{89C86ACF-3F0D-4EA4-A931-2D298348195F}" dt="2024-02-06T13:17:53.008" v="1267"/>
          <ac:grpSpMkLst>
            <pc:docMk/>
            <pc:sldMk cId="0" sldId="286"/>
            <ac:grpSpMk id="9" creationId="{114ED94A-C85D-4CD3-4205-438D21CE6B38}"/>
          </ac:grpSpMkLst>
        </pc:grpChg>
        <pc:cxnChg chg="del">
          <ac:chgData name="Blessing Austin-Gabriel" userId="767298e2-417f-4229-90e3-49bccb519beb" providerId="ADAL" clId="{89C86ACF-3F0D-4EA4-A931-2D298348195F}" dt="2024-02-06T13:18:13.413" v="1276"/>
          <ac:cxnSpMkLst>
            <pc:docMk/>
            <pc:sldMk cId="0" sldId="286"/>
            <ac:cxnSpMk id="72" creationId="{249EDD1B-F94D-B4E6-ACAA-566B9A26FDE3}"/>
          </ac:cxnSpMkLst>
        </pc:cxnChg>
      </pc:sldChg>
      <pc:sldChg chg="addSp delSp modSp add del mod setBg delDesignElem">
        <pc:chgData name="Blessing Austin-Gabriel" userId="767298e2-417f-4229-90e3-49bccb519beb" providerId="ADAL" clId="{89C86ACF-3F0D-4EA4-A931-2D298348195F}" dt="2024-02-06T18:28:43.905" v="2732" actId="47"/>
        <pc:sldMkLst>
          <pc:docMk/>
          <pc:sldMk cId="0" sldId="287"/>
        </pc:sldMkLst>
        <pc:spChg chg="mod">
          <ac:chgData name="Blessing Austin-Gabriel" userId="767298e2-417f-4229-90e3-49bccb519beb" providerId="ADAL" clId="{89C86ACF-3F0D-4EA4-A931-2D298348195F}" dt="2024-02-06T18:27:30.886" v="2708" actId="27636"/>
          <ac:spMkLst>
            <pc:docMk/>
            <pc:sldMk cId="0" sldId="287"/>
            <ac:spMk id="3" creationId="{00000000-0000-0000-0000-000000000000}"/>
          </ac:spMkLst>
        </pc:spChg>
        <pc:spChg chg="mod">
          <ac:chgData name="Blessing Austin-Gabriel" userId="767298e2-417f-4229-90e3-49bccb519beb" providerId="ADAL" clId="{89C86ACF-3F0D-4EA4-A931-2D298348195F}" dt="2024-02-06T13:17:53.008" v="1267"/>
          <ac:spMkLst>
            <pc:docMk/>
            <pc:sldMk cId="0" sldId="287"/>
            <ac:spMk id="1065" creationId="{00000000-0000-0000-0000-000000000000}"/>
          </ac:spMkLst>
        </pc:spChg>
        <pc:grpChg chg="del">
          <ac:chgData name="Blessing Austin-Gabriel" userId="767298e2-417f-4229-90e3-49bccb519beb" providerId="ADAL" clId="{89C86ACF-3F0D-4EA4-A931-2D298348195F}" dt="2024-02-06T13:18:13.413" v="1276"/>
          <ac:grpSpMkLst>
            <pc:docMk/>
            <pc:sldMk cId="0" sldId="287"/>
            <ac:grpSpMk id="9" creationId="{114ED94A-C85D-4CD3-4205-438D21CE6B38}"/>
          </ac:grpSpMkLst>
        </pc:grpChg>
        <pc:grpChg chg="add del">
          <ac:chgData name="Blessing Austin-Gabriel" userId="767298e2-417f-4229-90e3-49bccb519beb" providerId="ADAL" clId="{89C86ACF-3F0D-4EA4-A931-2D298348195F}" dt="2024-02-06T13:17:53.008" v="1267"/>
          <ac:grpSpMkLst>
            <pc:docMk/>
            <pc:sldMk cId="0" sldId="287"/>
            <ac:grpSpMk id="1070" creationId="{933C9C1E-3F58-87FF-6CA1-B20B599074EB}"/>
          </ac:grpSpMkLst>
        </pc:grpChg>
        <pc:picChg chg="del">
          <ac:chgData name="Blessing Austin-Gabriel" userId="767298e2-417f-4229-90e3-49bccb519beb" providerId="ADAL" clId="{89C86ACF-3F0D-4EA4-A931-2D298348195F}" dt="2024-02-06T18:27:12.616" v="2701" actId="21"/>
          <ac:picMkLst>
            <pc:docMk/>
            <pc:sldMk cId="0" sldId="287"/>
            <ac:picMk id="4" creationId="{7BE372B6-4EB6-285F-8DEF-7D786AE86779}"/>
          </ac:picMkLst>
        </pc:picChg>
      </pc:sldChg>
      <pc:sldChg chg="addSp delSp modSp add del mod ord setBg delDesignElem">
        <pc:chgData name="Blessing Austin-Gabriel" userId="767298e2-417f-4229-90e3-49bccb519beb" providerId="ADAL" clId="{89C86ACF-3F0D-4EA4-A931-2D298348195F}" dt="2024-02-06T18:30:50.248" v="2786" actId="47"/>
        <pc:sldMkLst>
          <pc:docMk/>
          <pc:sldMk cId="0" sldId="288"/>
        </pc:sldMkLst>
        <pc:spChg chg="mod">
          <ac:chgData name="Blessing Austin-Gabriel" userId="767298e2-417f-4229-90e3-49bccb519beb" providerId="ADAL" clId="{89C86ACF-3F0D-4EA4-A931-2D298348195F}" dt="2024-02-06T13:17:53.008" v="1267"/>
          <ac:spMkLst>
            <pc:docMk/>
            <pc:sldMk cId="0" sldId="288"/>
            <ac:spMk id="3" creationId="{00000000-0000-0000-0000-000000000000}"/>
          </ac:spMkLst>
        </pc:spChg>
        <pc:spChg chg="mod">
          <ac:chgData name="Blessing Austin-Gabriel" userId="767298e2-417f-4229-90e3-49bccb519beb" providerId="ADAL" clId="{89C86ACF-3F0D-4EA4-A931-2D298348195F}" dt="2024-02-06T13:18:13.906" v="1279" actId="27636"/>
          <ac:spMkLst>
            <pc:docMk/>
            <pc:sldMk cId="0" sldId="288"/>
            <ac:spMk id="1065" creationId="{00000000-0000-0000-0000-000000000000}"/>
          </ac:spMkLst>
        </pc:spChg>
        <pc:grpChg chg="del">
          <ac:chgData name="Blessing Austin-Gabriel" userId="767298e2-417f-4229-90e3-49bccb519beb" providerId="ADAL" clId="{89C86ACF-3F0D-4EA4-A931-2D298348195F}" dt="2024-02-06T13:18:13.413" v="1276"/>
          <ac:grpSpMkLst>
            <pc:docMk/>
            <pc:sldMk cId="0" sldId="288"/>
            <ac:grpSpMk id="1070" creationId="{933C9C1E-3F58-87FF-6CA1-B20B599074EB}"/>
          </ac:grpSpMkLst>
        </pc:grpChg>
        <pc:grpChg chg="add del">
          <ac:chgData name="Blessing Austin-Gabriel" userId="767298e2-417f-4229-90e3-49bccb519beb" providerId="ADAL" clId="{89C86ACF-3F0D-4EA4-A931-2D298348195F}" dt="2024-02-06T13:17:53.008" v="1267"/>
          <ac:grpSpMkLst>
            <pc:docMk/>
            <pc:sldMk cId="0" sldId="288"/>
            <ac:grpSpMk id="2055" creationId="{6258F736-B256-8039-9DC6-F4E49A5C5AD5}"/>
          </ac:grpSpMkLst>
        </pc:grpChg>
        <pc:picChg chg="del">
          <ac:chgData name="Blessing Austin-Gabriel" userId="767298e2-417f-4229-90e3-49bccb519beb" providerId="ADAL" clId="{89C86ACF-3F0D-4EA4-A931-2D298348195F}" dt="2024-02-06T18:29:34.470" v="2766" actId="21"/>
          <ac:picMkLst>
            <pc:docMk/>
            <pc:sldMk cId="0" sldId="288"/>
            <ac:picMk id="5" creationId="{B9974EBF-0DC2-C0C7-E5EC-EFF12DA3B031}"/>
          </ac:picMkLst>
        </pc:picChg>
      </pc:sldChg>
      <pc:sldChg chg="addSp delSp modSp add del mod setBg delDesignElem">
        <pc:chgData name="Blessing Austin-Gabriel" userId="767298e2-417f-4229-90e3-49bccb519beb" providerId="ADAL" clId="{89C86ACF-3F0D-4EA4-A931-2D298348195F}" dt="2024-02-06T13:19:32.088" v="1303" actId="47"/>
        <pc:sldMkLst>
          <pc:docMk/>
          <pc:sldMk cId="0" sldId="289"/>
        </pc:sldMkLst>
        <pc:spChg chg="mod">
          <ac:chgData name="Blessing Austin-Gabriel" userId="767298e2-417f-4229-90e3-49bccb519beb" providerId="ADAL" clId="{89C86ACF-3F0D-4EA4-A931-2D298348195F}" dt="2024-02-06T13:18:13.939" v="1280" actId="27636"/>
          <ac:spMkLst>
            <pc:docMk/>
            <pc:sldMk cId="0" sldId="289"/>
            <ac:spMk id="3" creationId="{00000000-0000-0000-0000-000000000000}"/>
          </ac:spMkLst>
        </pc:spChg>
        <pc:spChg chg="add del">
          <ac:chgData name="Blessing Austin-Gabriel" userId="767298e2-417f-4229-90e3-49bccb519beb" providerId="ADAL" clId="{89C86ACF-3F0D-4EA4-A931-2D298348195F}" dt="2024-02-06T13:17:53.008" v="1267"/>
          <ac:spMkLst>
            <pc:docMk/>
            <pc:sldMk cId="0" sldId="289"/>
            <ac:spMk id="9" creationId="{7ED7575E-88D2-B771-681D-46A7E55415DD}"/>
          </ac:spMkLst>
        </pc:spChg>
        <pc:grpChg chg="del">
          <ac:chgData name="Blessing Austin-Gabriel" userId="767298e2-417f-4229-90e3-49bccb519beb" providerId="ADAL" clId="{89C86ACF-3F0D-4EA4-A931-2D298348195F}" dt="2024-02-06T13:18:13.413" v="1276"/>
          <ac:grpSpMkLst>
            <pc:docMk/>
            <pc:sldMk cId="0" sldId="289"/>
            <ac:grpSpMk id="2055" creationId="{6258F736-B256-8039-9DC6-F4E49A5C5AD5}"/>
          </ac:grpSpMkLst>
        </pc:grpChg>
        <pc:cxnChg chg="add del">
          <ac:chgData name="Blessing Austin-Gabriel" userId="767298e2-417f-4229-90e3-49bccb519beb" providerId="ADAL" clId="{89C86ACF-3F0D-4EA4-A931-2D298348195F}" dt="2024-02-06T13:17:53.008" v="1267"/>
          <ac:cxnSpMkLst>
            <pc:docMk/>
            <pc:sldMk cId="0" sldId="289"/>
            <ac:cxnSpMk id="11" creationId="{249EDD1B-F94D-B4E6-ACAA-566B9A26FDE3}"/>
          </ac:cxnSpMkLst>
        </pc:cxnChg>
      </pc:sldChg>
      <pc:sldChg chg="delSp add del setBg delDesignElem">
        <pc:chgData name="Blessing Austin-Gabriel" userId="767298e2-417f-4229-90e3-49bccb519beb" providerId="ADAL" clId="{89C86ACF-3F0D-4EA4-A931-2D298348195F}" dt="2024-02-06T13:19:32.088" v="1303" actId="47"/>
        <pc:sldMkLst>
          <pc:docMk/>
          <pc:sldMk cId="0" sldId="290"/>
        </pc:sldMkLst>
        <pc:spChg chg="del">
          <ac:chgData name="Blessing Austin-Gabriel" userId="767298e2-417f-4229-90e3-49bccb519beb" providerId="ADAL" clId="{89C86ACF-3F0D-4EA4-A931-2D298348195F}" dt="2024-02-06T13:18:13.413" v="1276"/>
          <ac:spMkLst>
            <pc:docMk/>
            <pc:sldMk cId="0" sldId="290"/>
            <ac:spMk id="9" creationId="{7ED7575E-88D2-B771-681D-46A7E55415DD}"/>
          </ac:spMkLst>
        </pc:spChg>
        <pc:cxnChg chg="del">
          <ac:chgData name="Blessing Austin-Gabriel" userId="767298e2-417f-4229-90e3-49bccb519beb" providerId="ADAL" clId="{89C86ACF-3F0D-4EA4-A931-2D298348195F}" dt="2024-02-06T13:18:13.413" v="1276"/>
          <ac:cxnSpMkLst>
            <pc:docMk/>
            <pc:sldMk cId="0" sldId="290"/>
            <ac:cxnSpMk id="11" creationId="{249EDD1B-F94D-B4E6-ACAA-566B9A26FDE3}"/>
          </ac:cxnSpMkLst>
        </pc:cxnChg>
      </pc:sldChg>
      <pc:sldChg chg="addSp delSp add del setBg delDesignElem">
        <pc:chgData name="Blessing Austin-Gabriel" userId="767298e2-417f-4229-90e3-49bccb519beb" providerId="ADAL" clId="{89C86ACF-3F0D-4EA4-A931-2D298348195F}" dt="2024-02-06T13:19:32.088" v="1303" actId="47"/>
        <pc:sldMkLst>
          <pc:docMk/>
          <pc:sldMk cId="0" sldId="291"/>
        </pc:sldMkLst>
        <pc:grpChg chg="add del">
          <ac:chgData name="Blessing Austin-Gabriel" userId="767298e2-417f-4229-90e3-49bccb519beb" providerId="ADAL" clId="{89C86ACF-3F0D-4EA4-A931-2D298348195F}" dt="2024-02-06T13:17:53.008" v="1267"/>
          <ac:grpSpMkLst>
            <pc:docMk/>
            <pc:sldMk cId="0" sldId="291"/>
            <ac:grpSpMk id="44" creationId="{31C49F18-8757-4E87-5C2E-9D6D7B82BA3B}"/>
          </ac:grpSpMkLst>
        </pc:grpChg>
      </pc:sldChg>
      <pc:sldChg chg="addSp delSp add del setBg delDesignElem">
        <pc:chgData name="Blessing Austin-Gabriel" userId="767298e2-417f-4229-90e3-49bccb519beb" providerId="ADAL" clId="{89C86ACF-3F0D-4EA4-A931-2D298348195F}" dt="2024-02-06T13:19:32.088" v="1303" actId="47"/>
        <pc:sldMkLst>
          <pc:docMk/>
          <pc:sldMk cId="0" sldId="292"/>
        </pc:sldMkLst>
        <pc:spChg chg="add del">
          <ac:chgData name="Blessing Austin-Gabriel" userId="767298e2-417f-4229-90e3-49bccb519beb" providerId="ADAL" clId="{89C86ACF-3F0D-4EA4-A931-2D298348195F}" dt="2024-02-06T13:17:53.008" v="1267"/>
          <ac:spMkLst>
            <pc:docMk/>
            <pc:sldMk cId="0" sldId="292"/>
            <ac:spMk id="9" creationId="{3ECBE1F1-D69B-4AFA-ABD5-8E41720EF6DE}"/>
          </ac:spMkLst>
        </pc:spChg>
        <pc:spChg chg="add del">
          <ac:chgData name="Blessing Austin-Gabriel" userId="767298e2-417f-4229-90e3-49bccb519beb" providerId="ADAL" clId="{89C86ACF-3F0D-4EA4-A931-2D298348195F}" dt="2024-02-06T13:17:53.008" v="1267"/>
          <ac:spMkLst>
            <pc:docMk/>
            <pc:sldMk cId="0" sldId="292"/>
            <ac:spMk id="11" creationId="{603A6265-E10C-4B85-9C20-E75FCAF9CC63}"/>
          </ac:spMkLst>
        </pc:spChg>
        <pc:grpChg chg="del">
          <ac:chgData name="Blessing Austin-Gabriel" userId="767298e2-417f-4229-90e3-49bccb519beb" providerId="ADAL" clId="{89C86ACF-3F0D-4EA4-A931-2D298348195F}" dt="2024-02-06T13:18:13.413" v="1276"/>
          <ac:grpSpMkLst>
            <pc:docMk/>
            <pc:sldMk cId="0" sldId="292"/>
            <ac:grpSpMk id="44" creationId="{31C49F18-8757-4E87-5C2E-9D6D7B82BA3B}"/>
          </ac:grpSpMkLst>
        </pc:grpChg>
      </pc:sldChg>
      <pc:sldChg chg="delSp add del setBg delDesignElem">
        <pc:chgData name="Blessing Austin-Gabriel" userId="767298e2-417f-4229-90e3-49bccb519beb" providerId="ADAL" clId="{89C86ACF-3F0D-4EA4-A931-2D298348195F}" dt="2024-02-06T13:19:32.088" v="1303" actId="47"/>
        <pc:sldMkLst>
          <pc:docMk/>
          <pc:sldMk cId="0" sldId="293"/>
        </pc:sldMkLst>
        <pc:spChg chg="del">
          <ac:chgData name="Blessing Austin-Gabriel" userId="767298e2-417f-4229-90e3-49bccb519beb" providerId="ADAL" clId="{89C86ACF-3F0D-4EA4-A931-2D298348195F}" dt="2024-02-06T13:18:13.413" v="1276"/>
          <ac:spMkLst>
            <pc:docMk/>
            <pc:sldMk cId="0" sldId="293"/>
            <ac:spMk id="9" creationId="{3ECBE1F1-D69B-4AFA-ABD5-8E41720EF6DE}"/>
          </ac:spMkLst>
        </pc:spChg>
        <pc:spChg chg="del">
          <ac:chgData name="Blessing Austin-Gabriel" userId="767298e2-417f-4229-90e3-49bccb519beb" providerId="ADAL" clId="{89C86ACF-3F0D-4EA4-A931-2D298348195F}" dt="2024-02-06T13:18:13.413" v="1276"/>
          <ac:spMkLst>
            <pc:docMk/>
            <pc:sldMk cId="0" sldId="293"/>
            <ac:spMk id="11" creationId="{603A6265-E10C-4B85-9C20-E75FCAF9CC63}"/>
          </ac:spMkLst>
        </pc:spChg>
      </pc:sldChg>
      <pc:sldChg chg="add del">
        <pc:chgData name="Blessing Austin-Gabriel" userId="767298e2-417f-4229-90e3-49bccb519beb" providerId="ADAL" clId="{89C86ACF-3F0D-4EA4-A931-2D298348195F}" dt="2024-02-06T13:18:44.968" v="1295"/>
        <pc:sldMkLst>
          <pc:docMk/>
          <pc:sldMk cId="334767594" sldId="294"/>
        </pc:sldMkLst>
      </pc:sldChg>
      <pc:sldChg chg="add del">
        <pc:chgData name="Blessing Austin-Gabriel" userId="767298e2-417f-4229-90e3-49bccb519beb" providerId="ADAL" clId="{89C86ACF-3F0D-4EA4-A931-2D298348195F}" dt="2024-02-06T16:47:57.797" v="1332" actId="47"/>
        <pc:sldMkLst>
          <pc:docMk/>
          <pc:sldMk cId="1275330872" sldId="294"/>
        </pc:sldMkLst>
      </pc:sldChg>
      <pc:sldChg chg="add del">
        <pc:chgData name="Blessing Austin-Gabriel" userId="767298e2-417f-4229-90e3-49bccb519beb" providerId="ADAL" clId="{89C86ACF-3F0D-4EA4-A931-2D298348195F}" dt="2024-02-06T13:19:00.750" v="1297"/>
        <pc:sldMkLst>
          <pc:docMk/>
          <pc:sldMk cId="3946125131" sldId="294"/>
        </pc:sldMkLst>
      </pc:sldChg>
      <pc:sldChg chg="add del">
        <pc:chgData name="Blessing Austin-Gabriel" userId="767298e2-417f-4229-90e3-49bccb519beb" providerId="ADAL" clId="{89C86ACF-3F0D-4EA4-A931-2D298348195F}" dt="2024-02-06T16:49:59.339" v="1370" actId="47"/>
        <pc:sldMkLst>
          <pc:docMk/>
          <pc:sldMk cId="169783418" sldId="295"/>
        </pc:sldMkLst>
      </pc:sldChg>
      <pc:sldChg chg="add del">
        <pc:chgData name="Blessing Austin-Gabriel" userId="767298e2-417f-4229-90e3-49bccb519beb" providerId="ADAL" clId="{89C86ACF-3F0D-4EA4-A931-2D298348195F}" dt="2024-02-06T13:18:44.968" v="1295"/>
        <pc:sldMkLst>
          <pc:docMk/>
          <pc:sldMk cId="3082501768" sldId="295"/>
        </pc:sldMkLst>
      </pc:sldChg>
      <pc:sldChg chg="add del">
        <pc:chgData name="Blessing Austin-Gabriel" userId="767298e2-417f-4229-90e3-49bccb519beb" providerId="ADAL" clId="{89C86ACF-3F0D-4EA4-A931-2D298348195F}" dt="2024-02-06T13:18:44.968" v="1295"/>
        <pc:sldMkLst>
          <pc:docMk/>
          <pc:sldMk cId="2528305279" sldId="296"/>
        </pc:sldMkLst>
      </pc:sldChg>
      <pc:sldChg chg="addSp delSp modSp add del mod">
        <pc:chgData name="Blessing Austin-Gabriel" userId="767298e2-417f-4229-90e3-49bccb519beb" providerId="ADAL" clId="{89C86ACF-3F0D-4EA4-A931-2D298348195F}" dt="2024-02-06T16:53:38.410" v="1422" actId="47"/>
        <pc:sldMkLst>
          <pc:docMk/>
          <pc:sldMk cId="3279762617" sldId="296"/>
        </pc:sldMkLst>
        <pc:spChg chg="mod">
          <ac:chgData name="Blessing Austin-Gabriel" userId="767298e2-417f-4229-90e3-49bccb519beb" providerId="ADAL" clId="{89C86ACF-3F0D-4EA4-A931-2D298348195F}" dt="2024-02-06T16:50:30.080" v="1373"/>
          <ac:spMkLst>
            <pc:docMk/>
            <pc:sldMk cId="3279762617" sldId="296"/>
            <ac:spMk id="3" creationId="{4CD4B97F-A880-9ED9-E5F6-AEAC572C8905}"/>
          </ac:spMkLst>
        </pc:spChg>
        <pc:spChg chg="add del">
          <ac:chgData name="Blessing Austin-Gabriel" userId="767298e2-417f-4229-90e3-49bccb519beb" providerId="ADAL" clId="{89C86ACF-3F0D-4EA4-A931-2D298348195F}" dt="2024-02-06T16:51:31.593" v="1396" actId="21"/>
          <ac:spMkLst>
            <pc:docMk/>
            <pc:sldMk cId="3279762617" sldId="296"/>
            <ac:spMk id="4" creationId="{FDF973D9-197C-AD04-5740-FDD1C6CDEC7E}"/>
          </ac:spMkLst>
        </pc:spChg>
        <pc:spChg chg="add del">
          <ac:chgData name="Blessing Austin-Gabriel" userId="767298e2-417f-4229-90e3-49bccb519beb" providerId="ADAL" clId="{89C86ACF-3F0D-4EA4-A931-2D298348195F}" dt="2024-02-06T16:51:31.593" v="1396" actId="21"/>
          <ac:spMkLst>
            <pc:docMk/>
            <pc:sldMk cId="3279762617" sldId="296"/>
            <ac:spMk id="11" creationId="{9D7136BE-1529-79D4-F6A9-78AE0FD3DE47}"/>
          </ac:spMkLst>
        </pc:spChg>
        <pc:spChg chg="add del">
          <ac:chgData name="Blessing Austin-Gabriel" userId="767298e2-417f-4229-90e3-49bccb519beb" providerId="ADAL" clId="{89C86ACF-3F0D-4EA4-A931-2D298348195F}" dt="2024-02-06T16:51:31.593" v="1396" actId="21"/>
          <ac:spMkLst>
            <pc:docMk/>
            <pc:sldMk cId="3279762617" sldId="296"/>
            <ac:spMk id="12" creationId="{36E041F9-0FC8-EE3B-9D94-7908F9ACE175}"/>
          </ac:spMkLst>
        </pc:spChg>
        <pc:cxnChg chg="add del mod">
          <ac:chgData name="Blessing Austin-Gabriel" userId="767298e2-417f-4229-90e3-49bccb519beb" providerId="ADAL" clId="{89C86ACF-3F0D-4EA4-A931-2D298348195F}" dt="2024-02-06T16:51:31.593" v="1396" actId="21"/>
          <ac:cxnSpMkLst>
            <pc:docMk/>
            <pc:sldMk cId="3279762617" sldId="296"/>
            <ac:cxnSpMk id="6" creationId="{493FAAD2-64DA-969F-D5BD-A32452D0B371}"/>
          </ac:cxnSpMkLst>
        </pc:cxnChg>
        <pc:cxnChg chg="add del mod">
          <ac:chgData name="Blessing Austin-Gabriel" userId="767298e2-417f-4229-90e3-49bccb519beb" providerId="ADAL" clId="{89C86ACF-3F0D-4EA4-A931-2D298348195F}" dt="2024-02-06T16:51:31.593" v="1396" actId="21"/>
          <ac:cxnSpMkLst>
            <pc:docMk/>
            <pc:sldMk cId="3279762617" sldId="296"/>
            <ac:cxnSpMk id="9" creationId="{FE012964-0EF1-1194-0B19-0D5D03074A86}"/>
          </ac:cxnSpMkLst>
        </pc:cxnChg>
      </pc:sldChg>
      <pc:sldChg chg="add del">
        <pc:chgData name="Blessing Austin-Gabriel" userId="767298e2-417f-4229-90e3-49bccb519beb" providerId="ADAL" clId="{89C86ACF-3F0D-4EA4-A931-2D298348195F}" dt="2024-02-06T16:56:21.051" v="1475" actId="47"/>
        <pc:sldMkLst>
          <pc:docMk/>
          <pc:sldMk cId="1942876703" sldId="297"/>
        </pc:sldMkLst>
      </pc:sldChg>
      <pc:sldChg chg="add del">
        <pc:chgData name="Blessing Austin-Gabriel" userId="767298e2-417f-4229-90e3-49bccb519beb" providerId="ADAL" clId="{89C86ACF-3F0D-4EA4-A931-2D298348195F}" dt="2024-02-06T13:18:44.968" v="1295"/>
        <pc:sldMkLst>
          <pc:docMk/>
          <pc:sldMk cId="3812138374" sldId="297"/>
        </pc:sldMkLst>
      </pc:sldChg>
      <pc:sldChg chg="add del">
        <pc:chgData name="Blessing Austin-Gabriel" userId="767298e2-417f-4229-90e3-49bccb519beb" providerId="ADAL" clId="{89C86ACF-3F0D-4EA4-A931-2D298348195F}" dt="2024-02-06T16:57:09.354" v="1495" actId="47"/>
        <pc:sldMkLst>
          <pc:docMk/>
          <pc:sldMk cId="852976127" sldId="298"/>
        </pc:sldMkLst>
      </pc:sldChg>
      <pc:sldChg chg="add del">
        <pc:chgData name="Blessing Austin-Gabriel" userId="767298e2-417f-4229-90e3-49bccb519beb" providerId="ADAL" clId="{89C86ACF-3F0D-4EA4-A931-2D298348195F}" dt="2024-02-06T13:18:44.968" v="1295"/>
        <pc:sldMkLst>
          <pc:docMk/>
          <pc:sldMk cId="2285509331" sldId="298"/>
        </pc:sldMkLst>
      </pc:sldChg>
      <pc:sldChg chg="add del">
        <pc:chgData name="Blessing Austin-Gabriel" userId="767298e2-417f-4229-90e3-49bccb519beb" providerId="ADAL" clId="{89C86ACF-3F0D-4EA4-A931-2D298348195F}" dt="2024-02-06T13:18:44.968" v="1295"/>
        <pc:sldMkLst>
          <pc:docMk/>
          <pc:sldMk cId="508282791" sldId="299"/>
        </pc:sldMkLst>
      </pc:sldChg>
      <pc:sldChg chg="add del">
        <pc:chgData name="Blessing Austin-Gabriel" userId="767298e2-417f-4229-90e3-49bccb519beb" providerId="ADAL" clId="{89C86ACF-3F0D-4EA4-A931-2D298348195F}" dt="2024-02-06T17:00:42.997" v="1551" actId="47"/>
        <pc:sldMkLst>
          <pc:docMk/>
          <pc:sldMk cId="1224500089" sldId="299"/>
        </pc:sldMkLst>
      </pc:sldChg>
      <pc:sldChg chg="add del">
        <pc:chgData name="Blessing Austin-Gabriel" userId="767298e2-417f-4229-90e3-49bccb519beb" providerId="ADAL" clId="{89C86ACF-3F0D-4EA4-A931-2D298348195F}" dt="2024-02-06T17:18:27.843" v="1657" actId="47"/>
        <pc:sldMkLst>
          <pc:docMk/>
          <pc:sldMk cId="484845623" sldId="300"/>
        </pc:sldMkLst>
      </pc:sldChg>
      <pc:sldChg chg="add del">
        <pc:chgData name="Blessing Austin-Gabriel" userId="767298e2-417f-4229-90e3-49bccb519beb" providerId="ADAL" clId="{89C86ACF-3F0D-4EA4-A931-2D298348195F}" dt="2024-02-06T13:18:44.968" v="1295"/>
        <pc:sldMkLst>
          <pc:docMk/>
          <pc:sldMk cId="1818602876" sldId="300"/>
        </pc:sldMkLst>
      </pc:sldChg>
      <pc:sldChg chg="add del">
        <pc:chgData name="Blessing Austin-Gabriel" userId="767298e2-417f-4229-90e3-49bccb519beb" providerId="ADAL" clId="{89C86ACF-3F0D-4EA4-A931-2D298348195F}" dt="2024-02-06T13:18:44.968" v="1295"/>
        <pc:sldMkLst>
          <pc:docMk/>
          <pc:sldMk cId="1862526738" sldId="301"/>
        </pc:sldMkLst>
      </pc:sldChg>
      <pc:sldChg chg="modSp add del mod">
        <pc:chgData name="Blessing Austin-Gabriel" userId="767298e2-417f-4229-90e3-49bccb519beb" providerId="ADAL" clId="{89C86ACF-3F0D-4EA4-A931-2D298348195F}" dt="2024-02-06T17:23:21.724" v="1771" actId="47"/>
        <pc:sldMkLst>
          <pc:docMk/>
          <pc:sldMk cId="2275206177" sldId="301"/>
        </pc:sldMkLst>
        <pc:spChg chg="mod">
          <ac:chgData name="Blessing Austin-Gabriel" userId="767298e2-417f-4229-90e3-49bccb519beb" providerId="ADAL" clId="{89C86ACF-3F0D-4EA4-A931-2D298348195F}" dt="2024-02-06T17:21:46.410" v="1727" actId="21"/>
          <ac:spMkLst>
            <pc:docMk/>
            <pc:sldMk cId="2275206177" sldId="301"/>
            <ac:spMk id="2" creationId="{753760D0-732E-A5DD-E2B4-B3D1BF19C232}"/>
          </ac:spMkLst>
        </pc:spChg>
      </pc:sldChg>
      <pc:sldChg chg="delSp modSp add del mod">
        <pc:chgData name="Blessing Austin-Gabriel" userId="767298e2-417f-4229-90e3-49bccb519beb" providerId="ADAL" clId="{89C86ACF-3F0D-4EA4-A931-2D298348195F}" dt="2024-02-06T17:21:10.381" v="1722" actId="47"/>
        <pc:sldMkLst>
          <pc:docMk/>
          <pc:sldMk cId="34463556" sldId="302"/>
        </pc:sldMkLst>
        <pc:spChg chg="mod">
          <ac:chgData name="Blessing Austin-Gabriel" userId="767298e2-417f-4229-90e3-49bccb519beb" providerId="ADAL" clId="{89C86ACF-3F0D-4EA4-A931-2D298348195F}" dt="2024-02-06T17:20:15.320" v="1681" actId="1076"/>
          <ac:spMkLst>
            <pc:docMk/>
            <pc:sldMk cId="34463556" sldId="302"/>
            <ac:spMk id="2" creationId="{753760D0-732E-A5DD-E2B4-B3D1BF19C232}"/>
          </ac:spMkLst>
        </pc:spChg>
        <pc:picChg chg="del">
          <ac:chgData name="Blessing Austin-Gabriel" userId="767298e2-417f-4229-90e3-49bccb519beb" providerId="ADAL" clId="{89C86ACF-3F0D-4EA4-A931-2D298348195F}" dt="2024-02-06T17:19:03.245" v="1663" actId="21"/>
          <ac:picMkLst>
            <pc:docMk/>
            <pc:sldMk cId="34463556" sldId="302"/>
            <ac:picMk id="4" creationId="{BDE13ACA-CEFA-E2E4-A2AC-2BC8AF078AC6}"/>
          </ac:picMkLst>
        </pc:picChg>
        <pc:picChg chg="del">
          <ac:chgData name="Blessing Austin-Gabriel" userId="767298e2-417f-4229-90e3-49bccb519beb" providerId="ADAL" clId="{89C86ACF-3F0D-4EA4-A931-2D298348195F}" dt="2024-02-06T17:19:16.973" v="1668" actId="21"/>
          <ac:picMkLst>
            <pc:docMk/>
            <pc:sldMk cId="34463556" sldId="302"/>
            <ac:picMk id="6" creationId="{7FDE84FA-E7E2-68EF-786A-DDC93514A8B6}"/>
          </ac:picMkLst>
        </pc:picChg>
      </pc:sldChg>
      <pc:sldChg chg="add del">
        <pc:chgData name="Blessing Austin-Gabriel" userId="767298e2-417f-4229-90e3-49bccb519beb" providerId="ADAL" clId="{89C86ACF-3F0D-4EA4-A931-2D298348195F}" dt="2024-02-06T13:18:44.968" v="1295"/>
        <pc:sldMkLst>
          <pc:docMk/>
          <pc:sldMk cId="1706658090" sldId="302"/>
        </pc:sldMkLst>
      </pc:sldChg>
      <pc:sldChg chg="add del">
        <pc:chgData name="Blessing Austin-Gabriel" userId="767298e2-417f-4229-90e3-49bccb519beb" providerId="ADAL" clId="{89C86ACF-3F0D-4EA4-A931-2D298348195F}" dt="2024-02-06T13:18:44.968" v="1295"/>
        <pc:sldMkLst>
          <pc:docMk/>
          <pc:sldMk cId="2980096155" sldId="303"/>
        </pc:sldMkLst>
      </pc:sldChg>
      <pc:sldChg chg="delSp modSp add del mod">
        <pc:chgData name="Blessing Austin-Gabriel" userId="767298e2-417f-4229-90e3-49bccb519beb" providerId="ADAL" clId="{89C86ACF-3F0D-4EA4-A931-2D298348195F}" dt="2024-02-06T17:27:48.999" v="1869" actId="47"/>
        <pc:sldMkLst>
          <pc:docMk/>
          <pc:sldMk cId="3070143101" sldId="303"/>
        </pc:sldMkLst>
        <pc:spChg chg="mod">
          <ac:chgData name="Blessing Austin-Gabriel" userId="767298e2-417f-4229-90e3-49bccb519beb" providerId="ADAL" clId="{89C86ACF-3F0D-4EA4-A931-2D298348195F}" dt="2024-02-06T17:25:48.548" v="1784" actId="21"/>
          <ac:spMkLst>
            <pc:docMk/>
            <pc:sldMk cId="3070143101" sldId="303"/>
            <ac:spMk id="3" creationId="{A371F833-71D1-9721-7FE4-5ADB05388F40}"/>
          </ac:spMkLst>
        </pc:spChg>
        <pc:picChg chg="del">
          <ac:chgData name="Blessing Austin-Gabriel" userId="767298e2-417f-4229-90e3-49bccb519beb" providerId="ADAL" clId="{89C86ACF-3F0D-4EA4-A931-2D298348195F}" dt="2024-02-06T17:25:10.415" v="1776" actId="21"/>
          <ac:picMkLst>
            <pc:docMk/>
            <pc:sldMk cId="3070143101" sldId="303"/>
            <ac:picMk id="4" creationId="{6F7D6AD2-91D3-209E-CD1F-550F22F635AB}"/>
          </ac:picMkLst>
        </pc:picChg>
      </pc:sldChg>
      <pc:sldChg chg="delSp modSp add del mod">
        <pc:chgData name="Blessing Austin-Gabriel" userId="767298e2-417f-4229-90e3-49bccb519beb" providerId="ADAL" clId="{89C86ACF-3F0D-4EA4-A931-2D298348195F}" dt="2024-02-06T17:38:55.011" v="2004" actId="47"/>
        <pc:sldMkLst>
          <pc:docMk/>
          <pc:sldMk cId="887305565" sldId="304"/>
        </pc:sldMkLst>
        <pc:spChg chg="mod">
          <ac:chgData name="Blessing Austin-Gabriel" userId="767298e2-417f-4229-90e3-49bccb519beb" providerId="ADAL" clId="{89C86ACF-3F0D-4EA4-A931-2D298348195F}" dt="2024-02-06T17:31:50.973" v="1879" actId="21"/>
          <ac:spMkLst>
            <pc:docMk/>
            <pc:sldMk cId="887305565" sldId="304"/>
            <ac:spMk id="2" creationId="{753760D0-732E-A5DD-E2B4-B3D1BF19C232}"/>
          </ac:spMkLst>
        </pc:spChg>
        <pc:picChg chg="del">
          <ac:chgData name="Blessing Austin-Gabriel" userId="767298e2-417f-4229-90e3-49bccb519beb" providerId="ADAL" clId="{89C86ACF-3F0D-4EA4-A931-2D298348195F}" dt="2024-02-06T17:31:20.871" v="1870" actId="21"/>
          <ac:picMkLst>
            <pc:docMk/>
            <pc:sldMk cId="887305565" sldId="304"/>
            <ac:picMk id="5" creationId="{413AFE4A-8A63-4BEB-E96F-5E7B840A65FC}"/>
          </ac:picMkLst>
        </pc:picChg>
      </pc:sldChg>
      <pc:sldChg chg="add del">
        <pc:chgData name="Blessing Austin-Gabriel" userId="767298e2-417f-4229-90e3-49bccb519beb" providerId="ADAL" clId="{89C86ACF-3F0D-4EA4-A931-2D298348195F}" dt="2024-02-06T13:18:44.968" v="1295"/>
        <pc:sldMkLst>
          <pc:docMk/>
          <pc:sldMk cId="3981993636" sldId="304"/>
        </pc:sldMkLst>
      </pc:sldChg>
      <pc:sldChg chg="add del">
        <pc:chgData name="Blessing Austin-Gabriel" userId="767298e2-417f-4229-90e3-49bccb519beb" providerId="ADAL" clId="{89C86ACF-3F0D-4EA4-A931-2D298348195F}" dt="2024-02-06T13:18:44.968" v="1295"/>
        <pc:sldMkLst>
          <pc:docMk/>
          <pc:sldMk cId="1007430006" sldId="305"/>
        </pc:sldMkLst>
      </pc:sldChg>
      <pc:sldChg chg="add del">
        <pc:chgData name="Blessing Austin-Gabriel" userId="767298e2-417f-4229-90e3-49bccb519beb" providerId="ADAL" clId="{89C86ACF-3F0D-4EA4-A931-2D298348195F}" dt="2024-02-06T17:38:56.571" v="2005" actId="47"/>
        <pc:sldMkLst>
          <pc:docMk/>
          <pc:sldMk cId="1014398221" sldId="305"/>
        </pc:sldMkLst>
      </pc:sldChg>
      <pc:sldChg chg="add del">
        <pc:chgData name="Blessing Austin-Gabriel" userId="767298e2-417f-4229-90e3-49bccb519beb" providerId="ADAL" clId="{89C86ACF-3F0D-4EA4-A931-2D298348195F}" dt="2024-02-06T13:18:44.968" v="1295"/>
        <pc:sldMkLst>
          <pc:docMk/>
          <pc:sldMk cId="3152583332" sldId="306"/>
        </pc:sldMkLst>
      </pc:sldChg>
      <pc:sldChg chg="add del">
        <pc:chgData name="Blessing Austin-Gabriel" userId="767298e2-417f-4229-90e3-49bccb519beb" providerId="ADAL" clId="{89C86ACF-3F0D-4EA4-A931-2D298348195F}" dt="2024-02-06T17:39:04.805" v="2014" actId="47"/>
        <pc:sldMkLst>
          <pc:docMk/>
          <pc:sldMk cId="3503788385" sldId="306"/>
        </pc:sldMkLst>
      </pc:sldChg>
      <pc:sldChg chg="add del">
        <pc:chgData name="Blessing Austin-Gabriel" userId="767298e2-417f-4229-90e3-49bccb519beb" providerId="ADAL" clId="{89C86ACF-3F0D-4EA4-A931-2D298348195F}" dt="2024-02-06T17:38:57.743" v="2006" actId="47"/>
        <pc:sldMkLst>
          <pc:docMk/>
          <pc:sldMk cId="286585910" sldId="307"/>
        </pc:sldMkLst>
      </pc:sldChg>
      <pc:sldChg chg="add del">
        <pc:chgData name="Blessing Austin-Gabriel" userId="767298e2-417f-4229-90e3-49bccb519beb" providerId="ADAL" clId="{89C86ACF-3F0D-4EA4-A931-2D298348195F}" dt="2024-02-06T13:18:44.968" v="1295"/>
        <pc:sldMkLst>
          <pc:docMk/>
          <pc:sldMk cId="1387369646" sldId="307"/>
        </pc:sldMkLst>
      </pc:sldChg>
      <pc:sldChg chg="add del">
        <pc:chgData name="Blessing Austin-Gabriel" userId="767298e2-417f-4229-90e3-49bccb519beb" providerId="ADAL" clId="{89C86ACF-3F0D-4EA4-A931-2D298348195F}" dt="2024-02-06T13:18:44.968" v="1295"/>
        <pc:sldMkLst>
          <pc:docMk/>
          <pc:sldMk cId="2475155134" sldId="308"/>
        </pc:sldMkLst>
      </pc:sldChg>
      <pc:sldChg chg="delSp modSp add del mod ord">
        <pc:chgData name="Blessing Austin-Gabriel" userId="767298e2-417f-4229-90e3-49bccb519beb" providerId="ADAL" clId="{89C86ACF-3F0D-4EA4-A931-2D298348195F}" dt="2024-02-06T18:13:18.082" v="2282" actId="47"/>
        <pc:sldMkLst>
          <pc:docMk/>
          <pc:sldMk cId="2533674465" sldId="308"/>
        </pc:sldMkLst>
        <pc:spChg chg="del mod">
          <ac:chgData name="Blessing Austin-Gabriel" userId="767298e2-417f-4229-90e3-49bccb519beb" providerId="ADAL" clId="{89C86ACF-3F0D-4EA4-A931-2D298348195F}" dt="2024-02-06T18:10:52.138" v="2180"/>
          <ac:spMkLst>
            <pc:docMk/>
            <pc:sldMk cId="2533674465" sldId="308"/>
            <ac:spMk id="2" creationId="{753760D0-732E-A5DD-E2B4-B3D1BF19C232}"/>
          </ac:spMkLst>
        </pc:spChg>
      </pc:sldChg>
      <pc:sldChg chg="add del">
        <pc:chgData name="Blessing Austin-Gabriel" userId="767298e2-417f-4229-90e3-49bccb519beb" providerId="ADAL" clId="{89C86ACF-3F0D-4EA4-A931-2D298348195F}" dt="2024-02-06T13:18:44.968" v="1295"/>
        <pc:sldMkLst>
          <pc:docMk/>
          <pc:sldMk cId="56594652" sldId="309"/>
        </pc:sldMkLst>
      </pc:sldChg>
      <pc:sldChg chg="add del">
        <pc:chgData name="Blessing Austin-Gabriel" userId="767298e2-417f-4229-90e3-49bccb519beb" providerId="ADAL" clId="{89C86ACF-3F0D-4EA4-A931-2D298348195F}" dt="2024-02-06T13:19:50.334" v="1305"/>
        <pc:sldMkLst>
          <pc:docMk/>
          <pc:sldMk cId="335001135" sldId="309"/>
        </pc:sldMkLst>
      </pc:sldChg>
      <pc:sldChg chg="add del">
        <pc:chgData name="Blessing Austin-Gabriel" userId="767298e2-417f-4229-90e3-49bccb519beb" providerId="ADAL" clId="{89C86ACF-3F0D-4EA4-A931-2D298348195F}" dt="2024-02-06T17:38:58.663" v="2007" actId="47"/>
        <pc:sldMkLst>
          <pc:docMk/>
          <pc:sldMk cId="441582833" sldId="309"/>
        </pc:sldMkLst>
      </pc:sldChg>
      <pc:sldChg chg="add del">
        <pc:chgData name="Blessing Austin-Gabriel" userId="767298e2-417f-4229-90e3-49bccb519beb" providerId="ADAL" clId="{89C86ACF-3F0D-4EA4-A931-2D298348195F}" dt="2024-02-06T13:20:01.898" v="1306"/>
        <pc:sldMkLst>
          <pc:docMk/>
          <pc:sldMk cId="4186368940" sldId="310"/>
        </pc:sldMkLst>
        <pc:spChg chg="mod">
          <ac:chgData name="Blessing Austin-Gabriel" userId="767298e2-417f-4229-90e3-49bccb519beb" providerId="ADAL" clId="{89C86ACF-3F0D-4EA4-A931-2D298348195F}" dt="2024-02-06T13:18:44.968" v="1295"/>
          <ac:spMkLst>
            <pc:docMk/>
            <pc:sldMk cId="4186368940" sldId="310"/>
            <ac:spMk id="3" creationId="{00000000-0000-0000-0000-000000000000}"/>
          </ac:spMkLst>
        </pc:spChg>
        <pc:spChg chg="add del">
          <ac:chgData name="Blessing Austin-Gabriel" userId="767298e2-417f-4229-90e3-49bccb519beb" providerId="ADAL" clId="{89C86ACF-3F0D-4EA4-A931-2D298348195F}" dt="2024-02-06T13:18:44.968" v="1295"/>
          <ac:spMkLst>
            <pc:docMk/>
            <pc:sldMk cId="4186368940" sldId="310"/>
            <ac:spMk id="70" creationId="{7ED7575E-88D2-B771-681D-46A7E55415DD}"/>
          </ac:spMkLst>
        </pc:spChg>
        <pc:cxnChg chg="add del">
          <ac:chgData name="Blessing Austin-Gabriel" userId="767298e2-417f-4229-90e3-49bccb519beb" providerId="ADAL" clId="{89C86ACF-3F0D-4EA4-A931-2D298348195F}" dt="2024-02-06T13:18:44.968" v="1295"/>
          <ac:cxnSpMkLst>
            <pc:docMk/>
            <pc:sldMk cId="4186368940" sldId="310"/>
            <ac:cxnSpMk id="72" creationId="{249EDD1B-F94D-B4E6-ACAA-566B9A26FDE3}"/>
          </ac:cxnSpMkLst>
        </pc:cxnChg>
      </pc:sldChg>
      <pc:sldChg chg="addSp delSp modSp add del mod setBg delDesignElem">
        <pc:chgData name="Blessing Austin-Gabriel" userId="767298e2-417f-4229-90e3-49bccb519beb" providerId="ADAL" clId="{89C86ACF-3F0D-4EA4-A931-2D298348195F}" dt="2024-02-06T17:39:12.088" v="2016" actId="47"/>
        <pc:sldMkLst>
          <pc:docMk/>
          <pc:sldMk cId="337239105" sldId="311"/>
        </pc:sldMkLst>
        <pc:spChg chg="mod">
          <ac:chgData name="Blessing Austin-Gabriel" userId="767298e2-417f-4229-90e3-49bccb519beb" providerId="ADAL" clId="{89C86ACF-3F0D-4EA4-A931-2D298348195F}" dt="2024-02-06T13:18:44.968" v="1295"/>
          <ac:spMkLst>
            <pc:docMk/>
            <pc:sldMk cId="337239105" sldId="311"/>
            <ac:spMk id="3" creationId="{00000000-0000-0000-0000-000000000000}"/>
          </ac:spMkLst>
        </pc:spChg>
        <pc:grpChg chg="add del">
          <ac:chgData name="Blessing Austin-Gabriel" userId="767298e2-417f-4229-90e3-49bccb519beb" providerId="ADAL" clId="{89C86ACF-3F0D-4EA4-A931-2D298348195F}" dt="2024-02-06T13:18:44.968" v="1295"/>
          <ac:grpSpMkLst>
            <pc:docMk/>
            <pc:sldMk cId="337239105" sldId="311"/>
            <ac:grpSpMk id="9" creationId="{114ED94A-C85D-4CD3-4205-438D21CE6B38}"/>
          </ac:grpSpMkLst>
        </pc:grpChg>
      </pc:sldChg>
      <pc:sldChg chg="add del">
        <pc:chgData name="Blessing Austin-Gabriel" userId="767298e2-417f-4229-90e3-49bccb519beb" providerId="ADAL" clId="{89C86ACF-3F0D-4EA4-A931-2D298348195F}" dt="2024-02-06T13:20:01.898" v="1306"/>
        <pc:sldMkLst>
          <pc:docMk/>
          <pc:sldMk cId="1546609367" sldId="312"/>
        </pc:sldMkLst>
        <pc:spChg chg="mod">
          <ac:chgData name="Blessing Austin-Gabriel" userId="767298e2-417f-4229-90e3-49bccb519beb" providerId="ADAL" clId="{89C86ACF-3F0D-4EA4-A931-2D298348195F}" dt="2024-02-06T13:18:44.968" v="1295"/>
          <ac:spMkLst>
            <pc:docMk/>
            <pc:sldMk cId="1546609367" sldId="312"/>
            <ac:spMk id="1065" creationId="{00000000-0000-0000-0000-000000000000}"/>
          </ac:spMkLst>
        </pc:spChg>
        <pc:grpChg chg="add del">
          <ac:chgData name="Blessing Austin-Gabriel" userId="767298e2-417f-4229-90e3-49bccb519beb" providerId="ADAL" clId="{89C86ACF-3F0D-4EA4-A931-2D298348195F}" dt="2024-02-06T13:18:44.968" v="1295"/>
          <ac:grpSpMkLst>
            <pc:docMk/>
            <pc:sldMk cId="1546609367" sldId="312"/>
            <ac:grpSpMk id="1070" creationId="{933C9C1E-3F58-87FF-6CA1-B20B599074EB}"/>
          </ac:grpSpMkLst>
        </pc:grpChg>
      </pc:sldChg>
      <pc:sldChg chg="addSp delSp modSp add del mod setBg delDesignElem">
        <pc:chgData name="Blessing Austin-Gabriel" userId="767298e2-417f-4229-90e3-49bccb519beb" providerId="ADAL" clId="{89C86ACF-3F0D-4EA4-A931-2D298348195F}" dt="2024-02-06T17:39:00.722" v="2010" actId="47"/>
        <pc:sldMkLst>
          <pc:docMk/>
          <pc:sldMk cId="202313382" sldId="313"/>
        </pc:sldMkLst>
        <pc:spChg chg="mod">
          <ac:chgData name="Blessing Austin-Gabriel" userId="767298e2-417f-4229-90e3-49bccb519beb" providerId="ADAL" clId="{89C86ACF-3F0D-4EA4-A931-2D298348195F}" dt="2024-02-06T13:18:44.968" v="1295"/>
          <ac:spMkLst>
            <pc:docMk/>
            <pc:sldMk cId="202313382" sldId="313"/>
            <ac:spMk id="3" creationId="{00000000-0000-0000-0000-000000000000}"/>
          </ac:spMkLst>
        </pc:spChg>
        <pc:grpChg chg="add del">
          <ac:chgData name="Blessing Austin-Gabriel" userId="767298e2-417f-4229-90e3-49bccb519beb" providerId="ADAL" clId="{89C86ACF-3F0D-4EA4-A931-2D298348195F}" dt="2024-02-06T13:18:44.968" v="1295"/>
          <ac:grpSpMkLst>
            <pc:docMk/>
            <pc:sldMk cId="202313382" sldId="313"/>
            <ac:grpSpMk id="2055" creationId="{6258F736-B256-8039-9DC6-F4E49A5C5AD5}"/>
          </ac:grpSpMkLst>
        </pc:grpChg>
      </pc:sldChg>
      <pc:sldChg chg="add del">
        <pc:chgData name="Blessing Austin-Gabriel" userId="767298e2-417f-4229-90e3-49bccb519beb" providerId="ADAL" clId="{89C86ACF-3F0D-4EA4-A931-2D298348195F}" dt="2024-02-06T13:20:01.898" v="1306"/>
        <pc:sldMkLst>
          <pc:docMk/>
          <pc:sldMk cId="1051636711" sldId="314"/>
        </pc:sldMkLst>
        <pc:spChg chg="add del">
          <ac:chgData name="Blessing Austin-Gabriel" userId="767298e2-417f-4229-90e3-49bccb519beb" providerId="ADAL" clId="{89C86ACF-3F0D-4EA4-A931-2D298348195F}" dt="2024-02-06T13:18:44.968" v="1295"/>
          <ac:spMkLst>
            <pc:docMk/>
            <pc:sldMk cId="1051636711" sldId="314"/>
            <ac:spMk id="9" creationId="{7ED7575E-88D2-B771-681D-46A7E55415DD}"/>
          </ac:spMkLst>
        </pc:spChg>
        <pc:cxnChg chg="add del">
          <ac:chgData name="Blessing Austin-Gabriel" userId="767298e2-417f-4229-90e3-49bccb519beb" providerId="ADAL" clId="{89C86ACF-3F0D-4EA4-A931-2D298348195F}" dt="2024-02-06T13:18:44.968" v="1295"/>
          <ac:cxnSpMkLst>
            <pc:docMk/>
            <pc:sldMk cId="1051636711" sldId="314"/>
            <ac:cxnSpMk id="11" creationId="{249EDD1B-F94D-B4E6-ACAA-566B9A26FDE3}"/>
          </ac:cxnSpMkLst>
        </pc:cxnChg>
      </pc:sldChg>
      <pc:sldChg chg="add del">
        <pc:chgData name="Blessing Austin-Gabriel" userId="767298e2-417f-4229-90e3-49bccb519beb" providerId="ADAL" clId="{89C86ACF-3F0D-4EA4-A931-2D298348195F}" dt="2024-02-06T17:39:01.710" v="2012" actId="47"/>
        <pc:sldMkLst>
          <pc:docMk/>
          <pc:sldMk cId="589794425" sldId="315"/>
        </pc:sldMkLst>
      </pc:sldChg>
      <pc:sldChg chg="addSp delSp modSp add del mod ord setBg delDesignElem">
        <pc:chgData name="Blessing Austin-Gabriel" userId="767298e2-417f-4229-90e3-49bccb519beb" providerId="ADAL" clId="{89C86ACF-3F0D-4EA4-A931-2D298348195F}" dt="2024-02-06T18:14:31.597" v="2330" actId="1076"/>
        <pc:sldMkLst>
          <pc:docMk/>
          <pc:sldMk cId="819963193" sldId="316"/>
        </pc:sldMkLst>
        <pc:spChg chg="mod">
          <ac:chgData name="Blessing Austin-Gabriel" userId="767298e2-417f-4229-90e3-49bccb519beb" providerId="ADAL" clId="{89C86ACF-3F0D-4EA4-A931-2D298348195F}" dt="2024-02-06T18:14:31.597" v="2330" actId="1076"/>
          <ac:spMkLst>
            <pc:docMk/>
            <pc:sldMk cId="819963193" sldId="316"/>
            <ac:spMk id="4" creationId="{AF37E045-80AE-7411-E2F0-6AFA3C13D2E3}"/>
          </ac:spMkLst>
        </pc:spChg>
        <pc:spChg chg="add mod">
          <ac:chgData name="Blessing Austin-Gabriel" userId="767298e2-417f-4229-90e3-49bccb519beb" providerId="ADAL" clId="{89C86ACF-3F0D-4EA4-A931-2D298348195F}" dt="2024-02-06T16:50:21.756" v="1371" actId="1076"/>
          <ac:spMkLst>
            <pc:docMk/>
            <pc:sldMk cId="819963193" sldId="316"/>
            <ac:spMk id="5" creationId="{B01F76C3-142F-464C-8048-BE96B38D6E2E}"/>
          </ac:spMkLst>
        </pc:spChg>
        <pc:spChg chg="mod">
          <ac:chgData name="Blessing Austin-Gabriel" userId="767298e2-417f-4229-90e3-49bccb519beb" providerId="ADAL" clId="{89C86ACF-3F0D-4EA4-A931-2D298348195F}" dt="2024-02-06T18:14:26.266" v="2329" actId="20577"/>
          <ac:spMkLst>
            <pc:docMk/>
            <pc:sldMk cId="819963193" sldId="316"/>
            <ac:spMk id="101" creationId="{00000000-0000-0000-0000-000000000000}"/>
          </ac:spMkLst>
        </pc:spChg>
        <pc:spChg chg="mod">
          <ac:chgData name="Blessing Austin-Gabriel" userId="767298e2-417f-4229-90e3-49bccb519beb" providerId="ADAL" clId="{89C86ACF-3F0D-4EA4-A931-2D298348195F}" dt="2024-02-06T16:50:21.756" v="1371" actId="1076"/>
          <ac:spMkLst>
            <pc:docMk/>
            <pc:sldMk cId="819963193" sldId="316"/>
            <ac:spMk id="104" creationId="{00000000-0000-0000-0000-000000000000}"/>
          </ac:spMkLst>
        </pc:spChg>
        <pc:grpChg chg="add del">
          <ac:chgData name="Blessing Austin-Gabriel" userId="767298e2-417f-4229-90e3-49bccb519beb" providerId="ADAL" clId="{89C86ACF-3F0D-4EA4-A931-2D298348195F}" dt="2024-02-06T13:18:44.968" v="1295"/>
          <ac:grpSpMkLst>
            <pc:docMk/>
            <pc:sldMk cId="819963193" sldId="316"/>
            <ac:grpSpMk id="44" creationId="{31C49F18-8757-4E87-5C2E-9D6D7B82BA3B}"/>
          </ac:grpSpMkLst>
        </pc:grpChg>
        <pc:picChg chg="del">
          <ac:chgData name="Blessing Austin-Gabriel" userId="767298e2-417f-4229-90e3-49bccb519beb" providerId="ADAL" clId="{89C86ACF-3F0D-4EA4-A931-2D298348195F}" dt="2024-02-06T16:48:50.345" v="1356" actId="478"/>
          <ac:picMkLst>
            <pc:docMk/>
            <pc:sldMk cId="819963193" sldId="316"/>
            <ac:picMk id="7" creationId="{D73C3928-A671-16BB-2263-00D84A2202DC}"/>
          </ac:picMkLst>
        </pc:picChg>
      </pc:sldChg>
      <pc:sldChg chg="addSp delSp modSp add del mod ord setBg delDesignElem">
        <pc:chgData name="Blessing Austin-Gabriel" userId="767298e2-417f-4229-90e3-49bccb519beb" providerId="ADAL" clId="{89C86ACF-3F0D-4EA4-A931-2D298348195F}" dt="2024-02-06T16:56:17.455" v="1474" actId="1076"/>
        <pc:sldMkLst>
          <pc:docMk/>
          <pc:sldMk cId="561300432" sldId="317"/>
        </pc:sldMkLst>
        <pc:spChg chg="add mod">
          <ac:chgData name="Blessing Austin-Gabriel" userId="767298e2-417f-4229-90e3-49bccb519beb" providerId="ADAL" clId="{89C86ACF-3F0D-4EA4-A931-2D298348195F}" dt="2024-02-06T16:54:10.282" v="1430" actId="1076"/>
          <ac:spMkLst>
            <pc:docMk/>
            <pc:sldMk cId="561300432" sldId="317"/>
            <ac:spMk id="3" creationId="{FDF973D9-197C-AD04-5740-FDD1C6CDEC7E}"/>
          </ac:spMkLst>
        </pc:spChg>
        <pc:spChg chg="add mod">
          <ac:chgData name="Blessing Austin-Gabriel" userId="767298e2-417f-4229-90e3-49bccb519beb" providerId="ADAL" clId="{89C86ACF-3F0D-4EA4-A931-2D298348195F}" dt="2024-02-06T16:54:10.282" v="1430" actId="1076"/>
          <ac:spMkLst>
            <pc:docMk/>
            <pc:sldMk cId="561300432" sldId="317"/>
            <ac:spMk id="5" creationId="{A0043D8D-2CAC-729A-4C12-741941164BF5}"/>
          </ac:spMkLst>
        </pc:spChg>
        <pc:spChg chg="add mod">
          <ac:chgData name="Blessing Austin-Gabriel" userId="767298e2-417f-4229-90e3-49bccb519beb" providerId="ADAL" clId="{89C86ACF-3F0D-4EA4-A931-2D298348195F}" dt="2024-02-06T16:56:17.455" v="1474" actId="1076"/>
          <ac:spMkLst>
            <pc:docMk/>
            <pc:sldMk cId="561300432" sldId="317"/>
            <ac:spMk id="8" creationId="{123AC868-5208-5B56-EAF0-3D3F527252DB}"/>
          </ac:spMkLst>
        </pc:spChg>
        <pc:spChg chg="add del">
          <ac:chgData name="Blessing Austin-Gabriel" userId="767298e2-417f-4229-90e3-49bccb519beb" providerId="ADAL" clId="{89C86ACF-3F0D-4EA4-A931-2D298348195F}" dt="2024-02-06T13:18:44.968" v="1295"/>
          <ac:spMkLst>
            <pc:docMk/>
            <pc:sldMk cId="561300432" sldId="317"/>
            <ac:spMk id="9" creationId="{3ECBE1F1-D69B-4AFA-ABD5-8E41720EF6DE}"/>
          </ac:spMkLst>
        </pc:spChg>
        <pc:spChg chg="add mod">
          <ac:chgData name="Blessing Austin-Gabriel" userId="767298e2-417f-4229-90e3-49bccb519beb" providerId="ADAL" clId="{89C86ACF-3F0D-4EA4-A931-2D298348195F}" dt="2024-02-06T16:55:33.174" v="1471" actId="1076"/>
          <ac:spMkLst>
            <pc:docMk/>
            <pc:sldMk cId="561300432" sldId="317"/>
            <ac:spMk id="10" creationId="{DDAB47D4-6FB4-938F-C797-EFAF172D36FB}"/>
          </ac:spMkLst>
        </pc:spChg>
        <pc:spChg chg="add del">
          <ac:chgData name="Blessing Austin-Gabriel" userId="767298e2-417f-4229-90e3-49bccb519beb" providerId="ADAL" clId="{89C86ACF-3F0D-4EA4-A931-2D298348195F}" dt="2024-02-06T13:18:44.968" v="1295"/>
          <ac:spMkLst>
            <pc:docMk/>
            <pc:sldMk cId="561300432" sldId="317"/>
            <ac:spMk id="11" creationId="{603A6265-E10C-4B85-9C20-E75FCAF9CC63}"/>
          </ac:spMkLst>
        </pc:spChg>
        <pc:spChg chg="add mod">
          <ac:chgData name="Blessing Austin-Gabriel" userId="767298e2-417f-4229-90e3-49bccb519beb" providerId="ADAL" clId="{89C86ACF-3F0D-4EA4-A931-2D298348195F}" dt="2024-02-06T16:54:10.282" v="1430" actId="1076"/>
          <ac:spMkLst>
            <pc:docMk/>
            <pc:sldMk cId="561300432" sldId="317"/>
            <ac:spMk id="11" creationId="{9D7136BE-1529-79D4-F6A9-78AE0FD3DE47}"/>
          </ac:spMkLst>
        </pc:spChg>
        <pc:spChg chg="add mod">
          <ac:chgData name="Blessing Austin-Gabriel" userId="767298e2-417f-4229-90e3-49bccb519beb" providerId="ADAL" clId="{89C86ACF-3F0D-4EA4-A931-2D298348195F}" dt="2024-02-06T16:54:10.282" v="1430" actId="1076"/>
          <ac:spMkLst>
            <pc:docMk/>
            <pc:sldMk cId="561300432" sldId="317"/>
            <ac:spMk id="12" creationId="{36E041F9-0FC8-EE3B-9D94-7908F9ACE175}"/>
          </ac:spMkLst>
        </pc:spChg>
        <pc:spChg chg="mod">
          <ac:chgData name="Blessing Austin-Gabriel" userId="767298e2-417f-4229-90e3-49bccb519beb" providerId="ADAL" clId="{89C86ACF-3F0D-4EA4-A931-2D298348195F}" dt="2024-02-06T16:53:58.709" v="1428" actId="1076"/>
          <ac:spMkLst>
            <pc:docMk/>
            <pc:sldMk cId="561300432" sldId="317"/>
            <ac:spMk id="136" creationId="{00000000-0000-0000-0000-000000000000}"/>
          </ac:spMkLst>
        </pc:spChg>
        <pc:spChg chg="mod">
          <ac:chgData name="Blessing Austin-Gabriel" userId="767298e2-417f-4229-90e3-49bccb519beb" providerId="ADAL" clId="{89C86ACF-3F0D-4EA4-A931-2D298348195F}" dt="2024-02-06T16:54:16.764" v="1431" actId="1076"/>
          <ac:spMkLst>
            <pc:docMk/>
            <pc:sldMk cId="561300432" sldId="317"/>
            <ac:spMk id="139" creationId="{00000000-0000-0000-0000-000000000000}"/>
          </ac:spMkLst>
        </pc:spChg>
        <pc:spChg chg="mod">
          <ac:chgData name="Blessing Austin-Gabriel" userId="767298e2-417f-4229-90e3-49bccb519beb" providerId="ADAL" clId="{89C86ACF-3F0D-4EA4-A931-2D298348195F}" dt="2024-02-06T16:55:18.616" v="1451" actId="1076"/>
          <ac:spMkLst>
            <pc:docMk/>
            <pc:sldMk cId="561300432" sldId="317"/>
            <ac:spMk id="140" creationId="{00000000-0000-0000-0000-000000000000}"/>
          </ac:spMkLst>
        </pc:spChg>
        <pc:picChg chg="del">
          <ac:chgData name="Blessing Austin-Gabriel" userId="767298e2-417f-4229-90e3-49bccb519beb" providerId="ADAL" clId="{89C86ACF-3F0D-4EA4-A931-2D298348195F}" dt="2024-02-06T16:51:35.081" v="1397" actId="478"/>
          <ac:picMkLst>
            <pc:docMk/>
            <pc:sldMk cId="561300432" sldId="317"/>
            <ac:picMk id="4" creationId="{4A4AD6E2-46A3-BA27-41F7-59BAC76675C3}"/>
          </ac:picMkLst>
        </pc:picChg>
        <pc:cxnChg chg="add mod">
          <ac:chgData name="Blessing Austin-Gabriel" userId="767298e2-417f-4229-90e3-49bccb519beb" providerId="ADAL" clId="{89C86ACF-3F0D-4EA4-A931-2D298348195F}" dt="2024-02-06T16:54:10.282" v="1430" actId="1076"/>
          <ac:cxnSpMkLst>
            <pc:docMk/>
            <pc:sldMk cId="561300432" sldId="317"/>
            <ac:cxnSpMk id="6" creationId="{493FAAD2-64DA-969F-D5BD-A32452D0B371}"/>
          </ac:cxnSpMkLst>
        </pc:cxnChg>
        <pc:cxnChg chg="add mod">
          <ac:chgData name="Blessing Austin-Gabriel" userId="767298e2-417f-4229-90e3-49bccb519beb" providerId="ADAL" clId="{89C86ACF-3F0D-4EA4-A931-2D298348195F}" dt="2024-02-06T16:54:10.282" v="1430" actId="1076"/>
          <ac:cxnSpMkLst>
            <pc:docMk/>
            <pc:sldMk cId="561300432" sldId="317"/>
            <ac:cxnSpMk id="9" creationId="{FE012964-0EF1-1194-0B19-0D5D03074A86}"/>
          </ac:cxnSpMkLst>
        </pc:cxnChg>
      </pc:sldChg>
      <pc:sldChg chg="addSp delSp modSp add mod ord">
        <pc:chgData name="Blessing Austin-Gabriel" userId="767298e2-417f-4229-90e3-49bccb519beb" providerId="ADAL" clId="{89C86ACF-3F0D-4EA4-A931-2D298348195F}" dt="2024-02-06T18:15:34.983" v="2363" actId="27636"/>
        <pc:sldMkLst>
          <pc:docMk/>
          <pc:sldMk cId="1904529669" sldId="318"/>
        </pc:sldMkLst>
        <pc:spChg chg="mod">
          <ac:chgData name="Blessing Austin-Gabriel" userId="767298e2-417f-4229-90e3-49bccb519beb" providerId="ADAL" clId="{89C86ACF-3F0D-4EA4-A931-2D298348195F}" dt="2024-02-06T16:57:39.345" v="1510" actId="113"/>
          <ac:spMkLst>
            <pc:docMk/>
            <pc:sldMk cId="1904529669" sldId="318"/>
            <ac:spMk id="4" creationId="{AF37E045-80AE-7411-E2F0-6AFA3C13D2E3}"/>
          </ac:spMkLst>
        </pc:spChg>
        <pc:spChg chg="del">
          <ac:chgData name="Blessing Austin-Gabriel" userId="767298e2-417f-4229-90e3-49bccb519beb" providerId="ADAL" clId="{89C86ACF-3F0D-4EA4-A931-2D298348195F}" dt="2024-02-06T16:58:43.381" v="1522" actId="478"/>
          <ac:spMkLst>
            <pc:docMk/>
            <pc:sldMk cId="1904529669" sldId="318"/>
            <ac:spMk id="5" creationId="{B01F76C3-142F-464C-8048-BE96B38D6E2E}"/>
          </ac:spMkLst>
        </pc:spChg>
        <pc:spChg chg="add del">
          <ac:chgData name="Blessing Austin-Gabriel" userId="767298e2-417f-4229-90e3-49bccb519beb" providerId="ADAL" clId="{89C86ACF-3F0D-4EA4-A931-2D298348195F}" dt="2024-02-06T16:58:59.886" v="1526" actId="22"/>
          <ac:spMkLst>
            <pc:docMk/>
            <pc:sldMk cId="1904529669" sldId="318"/>
            <ac:spMk id="9" creationId="{43AED9B6-EEB6-D764-6AFB-71A65E7C1065}"/>
          </ac:spMkLst>
        </pc:spChg>
        <pc:spChg chg="add del">
          <ac:chgData name="Blessing Austin-Gabriel" userId="767298e2-417f-4229-90e3-49bccb519beb" providerId="ADAL" clId="{89C86ACF-3F0D-4EA4-A931-2D298348195F}" dt="2024-02-06T16:59:08.114" v="1528" actId="478"/>
          <ac:spMkLst>
            <pc:docMk/>
            <pc:sldMk cId="1904529669" sldId="318"/>
            <ac:spMk id="11" creationId="{35D8443E-448A-3646-5F3F-8071E86D8289}"/>
          </ac:spMkLst>
        </pc:spChg>
        <pc:spChg chg="add del">
          <ac:chgData name="Blessing Austin-Gabriel" userId="767298e2-417f-4229-90e3-49bccb519beb" providerId="ADAL" clId="{89C86ACF-3F0D-4EA4-A931-2D298348195F}" dt="2024-02-06T16:59:17.843" v="1530" actId="478"/>
          <ac:spMkLst>
            <pc:docMk/>
            <pc:sldMk cId="1904529669" sldId="318"/>
            <ac:spMk id="13" creationId="{1F46DB7F-2231-647D-7167-85CF7E00379F}"/>
          </ac:spMkLst>
        </pc:spChg>
        <pc:spChg chg="mod">
          <ac:chgData name="Blessing Austin-Gabriel" userId="767298e2-417f-4229-90e3-49bccb519beb" providerId="ADAL" clId="{89C86ACF-3F0D-4EA4-A931-2D298348195F}" dt="2024-02-06T18:15:34.983" v="2363" actId="27636"/>
          <ac:spMkLst>
            <pc:docMk/>
            <pc:sldMk cId="1904529669" sldId="318"/>
            <ac:spMk id="101" creationId="{00000000-0000-0000-0000-000000000000}"/>
          </ac:spMkLst>
        </pc:spChg>
        <pc:spChg chg="mod">
          <ac:chgData name="Blessing Austin-Gabriel" userId="767298e2-417f-4229-90e3-49bccb519beb" providerId="ADAL" clId="{89C86ACF-3F0D-4EA4-A931-2D298348195F}" dt="2024-02-06T17:00:27.927" v="1549" actId="1076"/>
          <ac:spMkLst>
            <pc:docMk/>
            <pc:sldMk cId="1904529669" sldId="318"/>
            <ac:spMk id="104" creationId="{00000000-0000-0000-0000-000000000000}"/>
          </ac:spMkLst>
        </pc:spChg>
        <pc:graphicFrameChg chg="add mod">
          <ac:chgData name="Blessing Austin-Gabriel" userId="767298e2-417f-4229-90e3-49bccb519beb" providerId="ADAL" clId="{89C86ACF-3F0D-4EA4-A931-2D298348195F}" dt="2024-02-06T16:59:50.424" v="1534" actId="1076"/>
          <ac:graphicFrameMkLst>
            <pc:docMk/>
            <pc:sldMk cId="1904529669" sldId="318"/>
            <ac:graphicFrameMk id="14" creationId="{D3E04DB0-B312-52A2-A8B5-DBDEA9559043}"/>
          </ac:graphicFrameMkLst>
        </pc:graphicFrameChg>
        <pc:picChg chg="add del">
          <ac:chgData name="Blessing Austin-Gabriel" userId="767298e2-417f-4229-90e3-49bccb519beb" providerId="ADAL" clId="{89C86ACF-3F0D-4EA4-A931-2D298348195F}" dt="2024-02-06T16:56:53.880" v="1490" actId="22"/>
          <ac:picMkLst>
            <pc:docMk/>
            <pc:sldMk cId="1904529669" sldId="318"/>
            <ac:picMk id="7" creationId="{9AF91C6B-A34A-6044-23F8-683A7A1F569A}"/>
          </ac:picMkLst>
        </pc:picChg>
        <pc:picChg chg="add mod">
          <ac:chgData name="Blessing Austin-Gabriel" userId="767298e2-417f-4229-90e3-49bccb519beb" providerId="ADAL" clId="{89C86ACF-3F0D-4EA4-A931-2D298348195F}" dt="2024-02-06T17:00:36.453" v="1550" actId="1076"/>
          <ac:picMkLst>
            <pc:docMk/>
            <pc:sldMk cId="1904529669" sldId="318"/>
            <ac:picMk id="15" creationId="{531FC19A-13F9-62F2-8079-4511A0061E13}"/>
          </ac:picMkLst>
        </pc:picChg>
      </pc:sldChg>
      <pc:sldChg chg="delSp modSp add mod ord">
        <pc:chgData name="Blessing Austin-Gabriel" userId="767298e2-417f-4229-90e3-49bccb519beb" providerId="ADAL" clId="{89C86ACF-3F0D-4EA4-A931-2D298348195F}" dt="2024-02-06T17:18:22.419" v="1656" actId="1076"/>
        <pc:sldMkLst>
          <pc:docMk/>
          <pc:sldMk cId="3482046548" sldId="319"/>
        </pc:sldMkLst>
        <pc:spChg chg="mod">
          <ac:chgData name="Blessing Austin-Gabriel" userId="767298e2-417f-4229-90e3-49bccb519beb" providerId="ADAL" clId="{89C86ACF-3F0D-4EA4-A931-2D298348195F}" dt="2024-02-06T17:05:32.811" v="1578" actId="1076"/>
          <ac:spMkLst>
            <pc:docMk/>
            <pc:sldMk cId="3482046548" sldId="319"/>
            <ac:spMk id="2" creationId="{EAEF1434-5ABB-4463-8D0A-CE2D8F653EC3}"/>
          </ac:spMkLst>
        </pc:spChg>
        <pc:spChg chg="mod">
          <ac:chgData name="Blessing Austin-Gabriel" userId="767298e2-417f-4229-90e3-49bccb519beb" providerId="ADAL" clId="{89C86ACF-3F0D-4EA4-A931-2D298348195F}" dt="2024-02-06T17:18:17.929" v="1653" actId="21"/>
          <ac:spMkLst>
            <pc:docMk/>
            <pc:sldMk cId="3482046548" sldId="319"/>
            <ac:spMk id="4" creationId="{AF37E045-80AE-7411-E2F0-6AFA3C13D2E3}"/>
          </ac:spMkLst>
        </pc:spChg>
        <pc:spChg chg="del">
          <ac:chgData name="Blessing Austin-Gabriel" userId="767298e2-417f-4229-90e3-49bccb519beb" providerId="ADAL" clId="{89C86ACF-3F0D-4EA4-A931-2D298348195F}" dt="2024-02-06T17:06:41.995" v="1580" actId="478"/>
          <ac:spMkLst>
            <pc:docMk/>
            <pc:sldMk cId="3482046548" sldId="319"/>
            <ac:spMk id="5" creationId="{B01F76C3-142F-464C-8048-BE96B38D6E2E}"/>
          </ac:spMkLst>
        </pc:spChg>
        <pc:spChg chg="mod">
          <ac:chgData name="Blessing Austin-Gabriel" userId="767298e2-417f-4229-90e3-49bccb519beb" providerId="ADAL" clId="{89C86ACF-3F0D-4EA4-A931-2D298348195F}" dt="2024-02-06T17:18:22.419" v="1656" actId="1076"/>
          <ac:spMkLst>
            <pc:docMk/>
            <pc:sldMk cId="3482046548" sldId="319"/>
            <ac:spMk id="101" creationId="{00000000-0000-0000-0000-000000000000}"/>
          </ac:spMkLst>
        </pc:spChg>
        <pc:spChg chg="mod">
          <ac:chgData name="Blessing Austin-Gabriel" userId="767298e2-417f-4229-90e3-49bccb519beb" providerId="ADAL" clId="{89C86ACF-3F0D-4EA4-A931-2D298348195F}" dt="2024-02-06T17:17:33.172" v="1649" actId="1076"/>
          <ac:spMkLst>
            <pc:docMk/>
            <pc:sldMk cId="3482046548" sldId="319"/>
            <ac:spMk id="104" creationId="{00000000-0000-0000-0000-000000000000}"/>
          </ac:spMkLst>
        </pc:spChg>
      </pc:sldChg>
      <pc:sldChg chg="addSp delSp modSp add mod ord">
        <pc:chgData name="Blessing Austin-Gabriel" userId="767298e2-417f-4229-90e3-49bccb519beb" providerId="ADAL" clId="{89C86ACF-3F0D-4EA4-A931-2D298348195F}" dt="2024-02-06T17:21:04.940" v="1721" actId="20577"/>
        <pc:sldMkLst>
          <pc:docMk/>
          <pc:sldMk cId="546826032" sldId="320"/>
        </pc:sldMkLst>
        <pc:spChg chg="mod">
          <ac:chgData name="Blessing Austin-Gabriel" userId="767298e2-417f-4229-90e3-49bccb519beb" providerId="ADAL" clId="{89C86ACF-3F0D-4EA4-A931-2D298348195F}" dt="2024-02-06T17:21:00.274" v="1717" actId="1076"/>
          <ac:spMkLst>
            <pc:docMk/>
            <pc:sldMk cId="546826032" sldId="320"/>
            <ac:spMk id="2" creationId="{E026814E-85DD-D523-643C-4D0C0D042A8D}"/>
          </ac:spMkLst>
        </pc:spChg>
        <pc:spChg chg="add mod">
          <ac:chgData name="Blessing Austin-Gabriel" userId="767298e2-417f-4229-90e3-49bccb519beb" providerId="ADAL" clId="{89C86ACF-3F0D-4EA4-A931-2D298348195F}" dt="2024-02-06T17:19:51.097" v="1677" actId="1076"/>
          <ac:spMkLst>
            <pc:docMk/>
            <pc:sldMk cId="546826032" sldId="320"/>
            <ac:spMk id="7" creationId="{F4B6B575-0AE3-7783-639D-8EF8EA2256CB}"/>
          </ac:spMkLst>
        </pc:spChg>
        <pc:spChg chg="del">
          <ac:chgData name="Blessing Austin-Gabriel" userId="767298e2-417f-4229-90e3-49bccb519beb" providerId="ADAL" clId="{89C86ACF-3F0D-4EA4-A931-2D298348195F}" dt="2024-02-06T17:19:08.751" v="1664" actId="478"/>
          <ac:spMkLst>
            <pc:docMk/>
            <pc:sldMk cId="546826032" sldId="320"/>
            <ac:spMk id="8" creationId="{5EE00F0F-F89B-A508-5E83-497B0310E450}"/>
          </ac:spMkLst>
        </pc:spChg>
        <pc:spChg chg="add mod">
          <ac:chgData name="Blessing Austin-Gabriel" userId="767298e2-417f-4229-90e3-49bccb519beb" providerId="ADAL" clId="{89C86ACF-3F0D-4EA4-A931-2D298348195F}" dt="2024-02-06T17:20:03.633" v="1680" actId="1076"/>
          <ac:spMkLst>
            <pc:docMk/>
            <pc:sldMk cId="546826032" sldId="320"/>
            <ac:spMk id="11" creationId="{D6E1D752-D7DB-3F97-3C1F-A3A3FCC8D93B}"/>
          </ac:spMkLst>
        </pc:spChg>
        <pc:spChg chg="mod">
          <ac:chgData name="Blessing Austin-Gabriel" userId="767298e2-417f-4229-90e3-49bccb519beb" providerId="ADAL" clId="{89C86ACF-3F0D-4EA4-A931-2D298348195F}" dt="2024-02-06T17:21:04.940" v="1721" actId="20577"/>
          <ac:spMkLst>
            <pc:docMk/>
            <pc:sldMk cId="546826032" sldId="320"/>
            <ac:spMk id="188" creationId="{00000000-0000-0000-0000-000000000000}"/>
          </ac:spMkLst>
        </pc:spChg>
        <pc:picChg chg="add mod">
          <ac:chgData name="Blessing Austin-Gabriel" userId="767298e2-417f-4229-90e3-49bccb519beb" providerId="ADAL" clId="{89C86ACF-3F0D-4EA4-A931-2D298348195F}" dt="2024-02-06T17:19:35.174" v="1674" actId="1076"/>
          <ac:picMkLst>
            <pc:docMk/>
            <pc:sldMk cId="546826032" sldId="320"/>
            <ac:picMk id="4" creationId="{BDE13ACA-CEFA-E2E4-A2AC-2BC8AF078AC6}"/>
          </ac:picMkLst>
        </pc:picChg>
        <pc:picChg chg="add mod">
          <ac:chgData name="Blessing Austin-Gabriel" userId="767298e2-417f-4229-90e3-49bccb519beb" providerId="ADAL" clId="{89C86ACF-3F0D-4EA4-A931-2D298348195F}" dt="2024-02-06T17:19:27.461" v="1672" actId="1076"/>
          <ac:picMkLst>
            <pc:docMk/>
            <pc:sldMk cId="546826032" sldId="320"/>
            <ac:picMk id="6" creationId="{7FDE84FA-E7E2-68EF-786A-DDC93514A8B6}"/>
          </ac:picMkLst>
        </pc:picChg>
        <pc:picChg chg="del">
          <ac:chgData name="Blessing Austin-Gabriel" userId="767298e2-417f-4229-90e3-49bccb519beb" providerId="ADAL" clId="{89C86ACF-3F0D-4EA4-A931-2D298348195F}" dt="2024-02-06T17:19:10.334" v="1665" actId="478"/>
          <ac:picMkLst>
            <pc:docMk/>
            <pc:sldMk cId="546826032" sldId="320"/>
            <ac:picMk id="9" creationId="{7D236041-1A40-F16B-4386-51C4CF7EC69B}"/>
          </ac:picMkLst>
        </pc:picChg>
      </pc:sldChg>
      <pc:sldChg chg="add del">
        <pc:chgData name="Blessing Austin-Gabriel" userId="767298e2-417f-4229-90e3-49bccb519beb" providerId="ADAL" clId="{89C86ACF-3F0D-4EA4-A931-2D298348195F}" dt="2024-02-06T17:18:39.371" v="1659" actId="2890"/>
        <pc:sldMkLst>
          <pc:docMk/>
          <pc:sldMk cId="2496159327" sldId="320"/>
        </pc:sldMkLst>
      </pc:sldChg>
      <pc:sldChg chg="addSp modSp add mod ord">
        <pc:chgData name="Blessing Austin-Gabriel" userId="767298e2-417f-4229-90e3-49bccb519beb" providerId="ADAL" clId="{89C86ACF-3F0D-4EA4-A931-2D298348195F}" dt="2024-02-06T17:27:40.373" v="1868" actId="1076"/>
        <pc:sldMkLst>
          <pc:docMk/>
          <pc:sldMk cId="4055819335" sldId="321"/>
        </pc:sldMkLst>
        <pc:spChg chg="mod">
          <ac:chgData name="Blessing Austin-Gabriel" userId="767298e2-417f-4229-90e3-49bccb519beb" providerId="ADAL" clId="{89C86ACF-3F0D-4EA4-A931-2D298348195F}" dt="2024-02-06T17:27:35.599" v="1867" actId="1076"/>
          <ac:spMkLst>
            <pc:docMk/>
            <pc:sldMk cId="4055819335" sldId="321"/>
            <ac:spMk id="4" creationId="{3F444D3D-E062-3B9D-242E-951A3B04BD7E}"/>
          </ac:spMkLst>
        </pc:spChg>
        <pc:spChg chg="mod">
          <ac:chgData name="Blessing Austin-Gabriel" userId="767298e2-417f-4229-90e3-49bccb519beb" providerId="ADAL" clId="{89C86ACF-3F0D-4EA4-A931-2D298348195F}" dt="2024-02-06T17:26:00.206" v="1791"/>
          <ac:spMkLst>
            <pc:docMk/>
            <pc:sldMk cId="4055819335" sldId="321"/>
            <ac:spMk id="171" creationId="{00000000-0000-0000-0000-000000000000}"/>
          </ac:spMkLst>
        </pc:spChg>
        <pc:picChg chg="add mod">
          <ac:chgData name="Blessing Austin-Gabriel" userId="767298e2-417f-4229-90e3-49bccb519beb" providerId="ADAL" clId="{89C86ACF-3F0D-4EA4-A931-2D298348195F}" dt="2024-02-06T17:27:40.373" v="1868" actId="1076"/>
          <ac:picMkLst>
            <pc:docMk/>
            <pc:sldMk cId="4055819335" sldId="321"/>
            <ac:picMk id="5" creationId="{6F7D6AD2-91D3-209E-CD1F-550F22F635AB}"/>
          </ac:picMkLst>
        </pc:picChg>
      </pc:sldChg>
      <pc:sldChg chg="addSp delSp modSp add mod ord">
        <pc:chgData name="Blessing Austin-Gabriel" userId="767298e2-417f-4229-90e3-49bccb519beb" providerId="ADAL" clId="{89C86ACF-3F0D-4EA4-A931-2D298348195F}" dt="2024-02-06T18:09:36.056" v="2162" actId="14100"/>
        <pc:sldMkLst>
          <pc:docMk/>
          <pc:sldMk cId="2560223008" sldId="322"/>
        </pc:sldMkLst>
        <pc:spChg chg="mod">
          <ac:chgData name="Blessing Austin-Gabriel" userId="767298e2-417f-4229-90e3-49bccb519beb" providerId="ADAL" clId="{89C86ACF-3F0D-4EA4-A931-2D298348195F}" dt="2024-02-06T18:09:23.185" v="2157" actId="1076"/>
          <ac:spMkLst>
            <pc:docMk/>
            <pc:sldMk cId="2560223008" sldId="322"/>
            <ac:spMk id="4" creationId="{3F444D3D-E062-3B9D-242E-951A3B04BD7E}"/>
          </ac:spMkLst>
        </pc:spChg>
        <pc:spChg chg="mod">
          <ac:chgData name="Blessing Austin-Gabriel" userId="767298e2-417f-4229-90e3-49bccb519beb" providerId="ADAL" clId="{89C86ACF-3F0D-4EA4-A931-2D298348195F}" dt="2024-02-06T18:08:16.529" v="2129" actId="1076"/>
          <ac:spMkLst>
            <pc:docMk/>
            <pc:sldMk cId="2560223008" sldId="322"/>
            <ac:spMk id="168" creationId="{00000000-0000-0000-0000-000000000000}"/>
          </ac:spMkLst>
        </pc:spChg>
        <pc:spChg chg="del">
          <ac:chgData name="Blessing Austin-Gabriel" userId="767298e2-417f-4229-90e3-49bccb519beb" providerId="ADAL" clId="{89C86ACF-3F0D-4EA4-A931-2D298348195F}" dt="2024-02-06T18:09:13.951" v="2154" actId="478"/>
          <ac:spMkLst>
            <pc:docMk/>
            <pc:sldMk cId="2560223008" sldId="322"/>
            <ac:spMk id="171" creationId="{00000000-0000-0000-0000-000000000000}"/>
          </ac:spMkLst>
        </pc:spChg>
        <pc:picChg chg="del">
          <ac:chgData name="Blessing Austin-Gabriel" userId="767298e2-417f-4229-90e3-49bccb519beb" providerId="ADAL" clId="{89C86ACF-3F0D-4EA4-A931-2D298348195F}" dt="2024-02-06T17:31:26.025" v="1872" actId="478"/>
          <ac:picMkLst>
            <pc:docMk/>
            <pc:sldMk cId="2560223008" sldId="322"/>
            <ac:picMk id="5" creationId="{6F7D6AD2-91D3-209E-CD1F-550F22F635AB}"/>
          </ac:picMkLst>
        </pc:picChg>
        <pc:picChg chg="add mod">
          <ac:chgData name="Blessing Austin-Gabriel" userId="767298e2-417f-4229-90e3-49bccb519beb" providerId="ADAL" clId="{89C86ACF-3F0D-4EA4-A931-2D298348195F}" dt="2024-02-06T17:31:26.825" v="1873"/>
          <ac:picMkLst>
            <pc:docMk/>
            <pc:sldMk cId="2560223008" sldId="322"/>
            <ac:picMk id="6" creationId="{413AFE4A-8A63-4BEB-E96F-5E7B840A65FC}"/>
          </ac:picMkLst>
        </pc:picChg>
        <pc:picChg chg="add mod">
          <ac:chgData name="Blessing Austin-Gabriel" userId="767298e2-417f-4229-90e3-49bccb519beb" providerId="ADAL" clId="{89C86ACF-3F0D-4EA4-A931-2D298348195F}" dt="2024-02-06T18:09:36.056" v="2162" actId="14100"/>
          <ac:picMkLst>
            <pc:docMk/>
            <pc:sldMk cId="2560223008" sldId="322"/>
            <ac:picMk id="7" creationId="{3A997756-3563-C77C-ED95-E4793F484E7B}"/>
          </ac:picMkLst>
        </pc:picChg>
      </pc:sldChg>
      <pc:sldChg chg="addSp delSp modSp add mod ord">
        <pc:chgData name="Blessing Austin-Gabriel" userId="767298e2-417f-4229-90e3-49bccb519beb" providerId="ADAL" clId="{89C86ACF-3F0D-4EA4-A931-2D298348195F}" dt="2024-02-06T18:05:48.297" v="2112" actId="1076"/>
        <pc:sldMkLst>
          <pc:docMk/>
          <pc:sldMk cId="3159488559" sldId="323"/>
        </pc:sldMkLst>
        <pc:spChg chg="mod">
          <ac:chgData name="Blessing Austin-Gabriel" userId="767298e2-417f-4229-90e3-49bccb519beb" providerId="ADAL" clId="{89C86ACF-3F0D-4EA4-A931-2D298348195F}" dt="2024-02-06T18:05:17.059" v="2110" actId="20577"/>
          <ac:spMkLst>
            <pc:docMk/>
            <pc:sldMk cId="3159488559" sldId="323"/>
            <ac:spMk id="4" creationId="{AF37E045-80AE-7411-E2F0-6AFA3C13D2E3}"/>
          </ac:spMkLst>
        </pc:spChg>
        <pc:spChg chg="mod">
          <ac:chgData name="Blessing Austin-Gabriel" userId="767298e2-417f-4229-90e3-49bccb519beb" providerId="ADAL" clId="{89C86ACF-3F0D-4EA4-A931-2D298348195F}" dt="2024-02-06T18:05:48.297" v="2112" actId="1076"/>
          <ac:spMkLst>
            <pc:docMk/>
            <pc:sldMk cId="3159488559" sldId="323"/>
            <ac:spMk id="104" creationId="{00000000-0000-0000-0000-000000000000}"/>
          </ac:spMkLst>
        </pc:spChg>
        <pc:graphicFrameChg chg="del">
          <ac:chgData name="Blessing Austin-Gabriel" userId="767298e2-417f-4229-90e3-49bccb519beb" providerId="ADAL" clId="{89C86ACF-3F0D-4EA4-A931-2D298348195F}" dt="2024-02-06T17:46:32.055" v="2032" actId="478"/>
          <ac:graphicFrameMkLst>
            <pc:docMk/>
            <pc:sldMk cId="3159488559" sldId="323"/>
            <ac:graphicFrameMk id="14" creationId="{D3E04DB0-B312-52A2-A8B5-DBDEA9559043}"/>
          </ac:graphicFrameMkLst>
        </pc:graphicFrameChg>
        <pc:picChg chg="add mod">
          <ac:chgData name="Blessing Austin-Gabriel" userId="767298e2-417f-4229-90e3-49bccb519beb" providerId="ADAL" clId="{89C86ACF-3F0D-4EA4-A931-2D298348195F}" dt="2024-02-06T17:46:45.248" v="2038" actId="1076"/>
          <ac:picMkLst>
            <pc:docMk/>
            <pc:sldMk cId="3159488559" sldId="323"/>
            <ac:picMk id="5" creationId="{D0AB3909-848E-DDB2-DEE3-6DD878B87191}"/>
          </ac:picMkLst>
        </pc:picChg>
        <pc:picChg chg="add mod">
          <ac:chgData name="Blessing Austin-Gabriel" userId="767298e2-417f-4229-90e3-49bccb519beb" providerId="ADAL" clId="{89C86ACF-3F0D-4EA4-A931-2D298348195F}" dt="2024-02-06T17:46:53.985" v="2040" actId="14100"/>
          <ac:picMkLst>
            <pc:docMk/>
            <pc:sldMk cId="3159488559" sldId="323"/>
            <ac:picMk id="6" creationId="{DB7C14DF-4625-F590-2301-96BD90636AA2}"/>
          </ac:picMkLst>
        </pc:picChg>
        <pc:picChg chg="del">
          <ac:chgData name="Blessing Austin-Gabriel" userId="767298e2-417f-4229-90e3-49bccb519beb" providerId="ADAL" clId="{89C86ACF-3F0D-4EA4-A931-2D298348195F}" dt="2024-02-06T17:46:41.520" v="2035" actId="478"/>
          <ac:picMkLst>
            <pc:docMk/>
            <pc:sldMk cId="3159488559" sldId="323"/>
            <ac:picMk id="15" creationId="{531FC19A-13F9-62F2-8079-4511A0061E13}"/>
          </ac:picMkLst>
        </pc:picChg>
      </pc:sldChg>
      <pc:sldChg chg="add">
        <pc:chgData name="Blessing Austin-Gabriel" userId="767298e2-417f-4229-90e3-49bccb519beb" providerId="ADAL" clId="{89C86ACF-3F0D-4EA4-A931-2D298348195F}" dt="2024-02-06T18:07:21.662" v="2114" actId="2890"/>
        <pc:sldMkLst>
          <pc:docMk/>
          <pc:sldMk cId="213026631" sldId="324"/>
        </pc:sldMkLst>
      </pc:sldChg>
      <pc:sldChg chg="modSp add mod ord">
        <pc:chgData name="Blessing Austin-Gabriel" userId="767298e2-417f-4229-90e3-49bccb519beb" providerId="ADAL" clId="{89C86ACF-3F0D-4EA4-A931-2D298348195F}" dt="2024-02-06T18:17:04.422" v="2396" actId="1076"/>
        <pc:sldMkLst>
          <pc:docMk/>
          <pc:sldMk cId="983511397" sldId="325"/>
        </pc:sldMkLst>
        <pc:spChg chg="mod">
          <ac:chgData name="Blessing Austin-Gabriel" userId="767298e2-417f-4229-90e3-49bccb519beb" providerId="ADAL" clId="{89C86ACF-3F0D-4EA4-A931-2D298348195F}" dt="2024-02-06T18:17:04.422" v="2396" actId="1076"/>
          <ac:spMkLst>
            <pc:docMk/>
            <pc:sldMk cId="983511397" sldId="325"/>
            <ac:spMk id="4" creationId="{AF37E045-80AE-7411-E2F0-6AFA3C13D2E3}"/>
          </ac:spMkLst>
        </pc:spChg>
        <pc:spChg chg="mod">
          <ac:chgData name="Blessing Austin-Gabriel" userId="767298e2-417f-4229-90e3-49bccb519beb" providerId="ADAL" clId="{89C86ACF-3F0D-4EA4-A931-2D298348195F}" dt="2024-02-06T18:12:30.938" v="2258" actId="21"/>
          <ac:spMkLst>
            <pc:docMk/>
            <pc:sldMk cId="983511397" sldId="325"/>
            <ac:spMk id="5" creationId="{B01F76C3-142F-464C-8048-BE96B38D6E2E}"/>
          </ac:spMkLst>
        </pc:spChg>
        <pc:spChg chg="mod">
          <ac:chgData name="Blessing Austin-Gabriel" userId="767298e2-417f-4229-90e3-49bccb519beb" providerId="ADAL" clId="{89C86ACF-3F0D-4EA4-A931-2D298348195F}" dt="2024-02-06T18:16:48.158" v="2395" actId="403"/>
          <ac:spMkLst>
            <pc:docMk/>
            <pc:sldMk cId="983511397" sldId="325"/>
            <ac:spMk id="101" creationId="{00000000-0000-0000-0000-000000000000}"/>
          </ac:spMkLst>
        </pc:spChg>
        <pc:spChg chg="mod">
          <ac:chgData name="Blessing Austin-Gabriel" userId="767298e2-417f-4229-90e3-49bccb519beb" providerId="ADAL" clId="{89C86ACF-3F0D-4EA4-A931-2D298348195F}" dt="2024-02-06T18:13:13.168" v="2281" actId="1076"/>
          <ac:spMkLst>
            <pc:docMk/>
            <pc:sldMk cId="983511397" sldId="325"/>
            <ac:spMk id="104" creationId="{00000000-0000-0000-0000-000000000000}"/>
          </ac:spMkLst>
        </pc:spChg>
      </pc:sldChg>
      <pc:sldChg chg="addSp delSp modSp add mod ord">
        <pc:chgData name="Blessing Austin-Gabriel" userId="767298e2-417f-4229-90e3-49bccb519beb" providerId="ADAL" clId="{89C86ACF-3F0D-4EA4-A931-2D298348195F}" dt="2024-02-06T18:18:06.148" v="2411" actId="1076"/>
        <pc:sldMkLst>
          <pc:docMk/>
          <pc:sldMk cId="2754520396" sldId="326"/>
        </pc:sldMkLst>
        <pc:spChg chg="mod">
          <ac:chgData name="Blessing Austin-Gabriel" userId="767298e2-417f-4229-90e3-49bccb519beb" providerId="ADAL" clId="{89C86ACF-3F0D-4EA4-A931-2D298348195F}" dt="2024-02-06T18:16:03.657" v="2379" actId="20577"/>
          <ac:spMkLst>
            <pc:docMk/>
            <pc:sldMk cId="2754520396" sldId="326"/>
            <ac:spMk id="101" creationId="{00000000-0000-0000-0000-000000000000}"/>
          </ac:spMkLst>
        </pc:spChg>
        <pc:spChg chg="mod">
          <ac:chgData name="Blessing Austin-Gabriel" userId="767298e2-417f-4229-90e3-49bccb519beb" providerId="ADAL" clId="{89C86ACF-3F0D-4EA4-A931-2D298348195F}" dt="2024-02-06T18:17:57.348" v="2407" actId="404"/>
          <ac:spMkLst>
            <pc:docMk/>
            <pc:sldMk cId="2754520396" sldId="326"/>
            <ac:spMk id="104" creationId="{00000000-0000-0000-0000-000000000000}"/>
          </ac:spMkLst>
        </pc:spChg>
        <pc:picChg chg="add mod">
          <ac:chgData name="Blessing Austin-Gabriel" userId="767298e2-417f-4229-90e3-49bccb519beb" providerId="ADAL" clId="{89C86ACF-3F0D-4EA4-A931-2D298348195F}" dt="2024-02-06T18:18:06.148" v="2411" actId="1076"/>
          <ac:picMkLst>
            <pc:docMk/>
            <pc:sldMk cId="2754520396" sldId="326"/>
            <ac:picMk id="5" creationId="{9C3FE603-039D-79EA-5A9C-2BF721767053}"/>
          </ac:picMkLst>
        </pc:picChg>
        <pc:picChg chg="del">
          <ac:chgData name="Blessing Austin-Gabriel" userId="767298e2-417f-4229-90e3-49bccb519beb" providerId="ADAL" clId="{89C86ACF-3F0D-4EA4-A931-2D298348195F}" dt="2024-02-06T18:18:03.222" v="2409" actId="478"/>
          <ac:picMkLst>
            <pc:docMk/>
            <pc:sldMk cId="2754520396" sldId="326"/>
            <ac:picMk id="7" creationId="{D73C3928-A671-16BB-2263-00D84A2202DC}"/>
          </ac:picMkLst>
        </pc:picChg>
      </pc:sldChg>
      <pc:sldChg chg="add del">
        <pc:chgData name="Blessing Austin-Gabriel" userId="767298e2-417f-4229-90e3-49bccb519beb" providerId="ADAL" clId="{89C86ACF-3F0D-4EA4-A931-2D298348195F}" dt="2024-02-06T18:14:51.938" v="2348" actId="2890"/>
        <pc:sldMkLst>
          <pc:docMk/>
          <pc:sldMk cId="3162789769" sldId="326"/>
        </pc:sldMkLst>
      </pc:sldChg>
      <pc:sldChg chg="addSp delSp modSp add mod">
        <pc:chgData name="Blessing Austin-Gabriel" userId="767298e2-417f-4229-90e3-49bccb519beb" providerId="ADAL" clId="{89C86ACF-3F0D-4EA4-A931-2D298348195F}" dt="2024-02-06T18:21:04.975" v="2495" actId="1076"/>
        <pc:sldMkLst>
          <pc:docMk/>
          <pc:sldMk cId="3455519564" sldId="327"/>
        </pc:sldMkLst>
        <pc:spChg chg="mod">
          <ac:chgData name="Blessing Austin-Gabriel" userId="767298e2-417f-4229-90e3-49bccb519beb" providerId="ADAL" clId="{89C86ACF-3F0D-4EA4-A931-2D298348195F}" dt="2024-02-06T18:21:02.861" v="2494" actId="1076"/>
          <ac:spMkLst>
            <pc:docMk/>
            <pc:sldMk cId="3455519564" sldId="327"/>
            <ac:spMk id="2" creationId="{EAEF1434-5ABB-4463-8D0A-CE2D8F653EC3}"/>
          </ac:spMkLst>
        </pc:spChg>
        <pc:spChg chg="mod">
          <ac:chgData name="Blessing Austin-Gabriel" userId="767298e2-417f-4229-90e3-49bccb519beb" providerId="ADAL" clId="{89C86ACF-3F0D-4EA4-A931-2D298348195F}" dt="2024-02-06T18:19:04.605" v="2424" actId="1076"/>
          <ac:spMkLst>
            <pc:docMk/>
            <pc:sldMk cId="3455519564" sldId="327"/>
            <ac:spMk id="4" creationId="{AF37E045-80AE-7411-E2F0-6AFA3C13D2E3}"/>
          </ac:spMkLst>
        </pc:spChg>
        <pc:spChg chg="mod">
          <ac:chgData name="Blessing Austin-Gabriel" userId="767298e2-417f-4229-90e3-49bccb519beb" providerId="ADAL" clId="{89C86ACF-3F0D-4EA4-A931-2D298348195F}" dt="2024-02-06T18:21:04.975" v="2495" actId="1076"/>
          <ac:spMkLst>
            <pc:docMk/>
            <pc:sldMk cId="3455519564" sldId="327"/>
            <ac:spMk id="101" creationId="{00000000-0000-0000-0000-000000000000}"/>
          </ac:spMkLst>
        </pc:spChg>
        <pc:spChg chg="mod">
          <ac:chgData name="Blessing Austin-Gabriel" userId="767298e2-417f-4229-90e3-49bccb519beb" providerId="ADAL" clId="{89C86ACF-3F0D-4EA4-A931-2D298348195F}" dt="2024-02-06T18:19:31.428" v="2429" actId="1076"/>
          <ac:spMkLst>
            <pc:docMk/>
            <pc:sldMk cId="3455519564" sldId="327"/>
            <ac:spMk id="104" creationId="{00000000-0000-0000-0000-000000000000}"/>
          </ac:spMkLst>
        </pc:spChg>
        <pc:picChg chg="del">
          <ac:chgData name="Blessing Austin-Gabriel" userId="767298e2-417f-4229-90e3-49bccb519beb" providerId="ADAL" clId="{89C86ACF-3F0D-4EA4-A931-2D298348195F}" dt="2024-02-06T18:19:24.125" v="2426" actId="478"/>
          <ac:picMkLst>
            <pc:docMk/>
            <pc:sldMk cId="3455519564" sldId="327"/>
            <ac:picMk id="5" creationId="{9C3FE603-039D-79EA-5A9C-2BF721767053}"/>
          </ac:picMkLst>
        </pc:picChg>
        <pc:picChg chg="add mod">
          <ac:chgData name="Blessing Austin-Gabriel" userId="767298e2-417f-4229-90e3-49bccb519beb" providerId="ADAL" clId="{89C86ACF-3F0D-4EA4-A931-2D298348195F}" dt="2024-02-06T18:19:27.430" v="2428" actId="1076"/>
          <ac:picMkLst>
            <pc:docMk/>
            <pc:sldMk cId="3455519564" sldId="327"/>
            <ac:picMk id="6" creationId="{FAA4D3F6-5217-CF2D-777E-006C89613FD1}"/>
          </ac:picMkLst>
        </pc:picChg>
      </pc:sldChg>
      <pc:sldChg chg="add del">
        <pc:chgData name="Blessing Austin-Gabriel" userId="767298e2-417f-4229-90e3-49bccb519beb" providerId="ADAL" clId="{89C86ACF-3F0D-4EA4-A931-2D298348195F}" dt="2024-02-06T18:19:45.856" v="2432" actId="2890"/>
        <pc:sldMkLst>
          <pc:docMk/>
          <pc:sldMk cId="2420078271" sldId="328"/>
        </pc:sldMkLst>
      </pc:sldChg>
      <pc:sldChg chg="addSp delSp modSp add mod ord">
        <pc:chgData name="Blessing Austin-Gabriel" userId="767298e2-417f-4229-90e3-49bccb519beb" providerId="ADAL" clId="{89C86ACF-3F0D-4EA4-A931-2D298348195F}" dt="2024-02-06T18:23:47.443" v="2613" actId="14100"/>
        <pc:sldMkLst>
          <pc:docMk/>
          <pc:sldMk cId="2851356327" sldId="328"/>
        </pc:sldMkLst>
        <pc:spChg chg="mod">
          <ac:chgData name="Blessing Austin-Gabriel" userId="767298e2-417f-4229-90e3-49bccb519beb" providerId="ADAL" clId="{89C86ACF-3F0D-4EA4-A931-2D298348195F}" dt="2024-02-06T18:23:32.276" v="2607" actId="27636"/>
          <ac:spMkLst>
            <pc:docMk/>
            <pc:sldMk cId="2851356327" sldId="328"/>
            <ac:spMk id="136" creationId="{00000000-0000-0000-0000-000000000000}"/>
          </ac:spMkLst>
        </pc:spChg>
        <pc:spChg chg="mod">
          <ac:chgData name="Blessing Austin-Gabriel" userId="767298e2-417f-4229-90e3-49bccb519beb" providerId="ADAL" clId="{89C86ACF-3F0D-4EA4-A931-2D298348195F}" dt="2024-02-06T18:23:28.985" v="2605" actId="1076"/>
          <ac:spMkLst>
            <pc:docMk/>
            <pc:sldMk cId="2851356327" sldId="328"/>
            <ac:spMk id="139" creationId="{00000000-0000-0000-0000-000000000000}"/>
          </ac:spMkLst>
        </pc:spChg>
        <pc:spChg chg="del">
          <ac:chgData name="Blessing Austin-Gabriel" userId="767298e2-417f-4229-90e3-49bccb519beb" providerId="ADAL" clId="{89C86ACF-3F0D-4EA4-A931-2D298348195F}" dt="2024-02-06T18:20:19.556" v="2446" actId="478"/>
          <ac:spMkLst>
            <pc:docMk/>
            <pc:sldMk cId="2851356327" sldId="328"/>
            <ac:spMk id="140" creationId="{00000000-0000-0000-0000-000000000000}"/>
          </ac:spMkLst>
        </pc:spChg>
        <pc:picChg chg="del">
          <ac:chgData name="Blessing Austin-Gabriel" userId="767298e2-417f-4229-90e3-49bccb519beb" providerId="ADAL" clId="{89C86ACF-3F0D-4EA4-A931-2D298348195F}" dt="2024-02-06T18:21:14.931" v="2497" actId="478"/>
          <ac:picMkLst>
            <pc:docMk/>
            <pc:sldMk cId="2851356327" sldId="328"/>
            <ac:picMk id="4" creationId="{4A4AD6E2-46A3-BA27-41F7-59BAC76675C3}"/>
          </ac:picMkLst>
        </pc:picChg>
        <pc:picChg chg="add del mod">
          <ac:chgData name="Blessing Austin-Gabriel" userId="767298e2-417f-4229-90e3-49bccb519beb" providerId="ADAL" clId="{89C86ACF-3F0D-4EA4-A931-2D298348195F}" dt="2024-02-06T18:23:39.973" v="2609" actId="478"/>
          <ac:picMkLst>
            <pc:docMk/>
            <pc:sldMk cId="2851356327" sldId="328"/>
            <ac:picMk id="1026" creationId="{18156D27-8BD8-378A-1E0B-5371CF31389F}"/>
          </ac:picMkLst>
        </pc:picChg>
        <pc:picChg chg="add del mod">
          <ac:chgData name="Blessing Austin-Gabriel" userId="767298e2-417f-4229-90e3-49bccb519beb" providerId="ADAL" clId="{89C86ACF-3F0D-4EA4-A931-2D298348195F}" dt="2024-02-06T18:23:39.973" v="2609" actId="478"/>
          <ac:picMkLst>
            <pc:docMk/>
            <pc:sldMk cId="2851356327" sldId="328"/>
            <ac:picMk id="1028" creationId="{3318A3B1-042E-5F28-F55F-AC9E692E6DEF}"/>
          </ac:picMkLst>
        </pc:picChg>
        <pc:picChg chg="add mod">
          <ac:chgData name="Blessing Austin-Gabriel" userId="767298e2-417f-4229-90e3-49bccb519beb" providerId="ADAL" clId="{89C86ACF-3F0D-4EA4-A931-2D298348195F}" dt="2024-02-06T18:23:47.443" v="2613" actId="14100"/>
          <ac:picMkLst>
            <pc:docMk/>
            <pc:sldMk cId="2851356327" sldId="328"/>
            <ac:picMk id="2050" creationId="{1194088A-D2F7-61BD-7C71-77FDA54E050F}"/>
          </ac:picMkLst>
        </pc:picChg>
      </pc:sldChg>
      <pc:sldChg chg="modSp add mod">
        <pc:chgData name="Blessing Austin-Gabriel" userId="767298e2-417f-4229-90e3-49bccb519beb" providerId="ADAL" clId="{89C86ACF-3F0D-4EA4-A931-2D298348195F}" dt="2024-02-06T18:22:07.260" v="2543" actId="27636"/>
        <pc:sldMkLst>
          <pc:docMk/>
          <pc:sldMk cId="152794178" sldId="329"/>
        </pc:sldMkLst>
        <pc:spChg chg="mod">
          <ac:chgData name="Blessing Austin-Gabriel" userId="767298e2-417f-4229-90e3-49bccb519beb" providerId="ADAL" clId="{89C86ACF-3F0D-4EA4-A931-2D298348195F}" dt="2024-02-06T18:22:07.260" v="2543" actId="27636"/>
          <ac:spMkLst>
            <pc:docMk/>
            <pc:sldMk cId="152794178" sldId="329"/>
            <ac:spMk id="136" creationId="{00000000-0000-0000-0000-000000000000}"/>
          </ac:spMkLst>
        </pc:spChg>
      </pc:sldChg>
      <pc:sldChg chg="addSp delSp modSp add mod ord delAnim">
        <pc:chgData name="Blessing Austin-Gabriel" userId="767298e2-417f-4229-90e3-49bccb519beb" providerId="ADAL" clId="{89C86ACF-3F0D-4EA4-A931-2D298348195F}" dt="2024-02-06T18:24:55.248" v="2658" actId="1076"/>
        <pc:sldMkLst>
          <pc:docMk/>
          <pc:sldMk cId="128495244" sldId="330"/>
        </pc:sldMkLst>
        <pc:spChg chg="mod">
          <ac:chgData name="Blessing Austin-Gabriel" userId="767298e2-417f-4229-90e3-49bccb519beb" providerId="ADAL" clId="{89C86ACF-3F0D-4EA4-A931-2D298348195F}" dt="2024-02-06T18:24:55.248" v="2658" actId="1076"/>
          <ac:spMkLst>
            <pc:docMk/>
            <pc:sldMk cId="128495244" sldId="330"/>
            <ac:spMk id="146" creationId="{00000000-0000-0000-0000-000000000000}"/>
          </ac:spMkLst>
        </pc:spChg>
        <pc:spChg chg="mod">
          <ac:chgData name="Blessing Austin-Gabriel" userId="767298e2-417f-4229-90e3-49bccb519beb" providerId="ADAL" clId="{89C86ACF-3F0D-4EA4-A931-2D298348195F}" dt="2024-02-06T18:24:39.108" v="2633" actId="20577"/>
          <ac:spMkLst>
            <pc:docMk/>
            <pc:sldMk cId="128495244" sldId="330"/>
            <ac:spMk id="150" creationId="{00000000-0000-0000-0000-000000000000}"/>
          </ac:spMkLst>
        </pc:spChg>
        <pc:picChg chg="del">
          <ac:chgData name="Blessing Austin-Gabriel" userId="767298e2-417f-4229-90e3-49bccb519beb" providerId="ADAL" clId="{89C86ACF-3F0D-4EA4-A931-2D298348195F}" dt="2024-02-06T18:24:16.148" v="2619" actId="478"/>
          <ac:picMkLst>
            <pc:docMk/>
            <pc:sldMk cId="128495244" sldId="330"/>
            <ac:picMk id="3" creationId="{9C124E25-FC1E-9C8D-3B5C-92843A2FEDC5}"/>
          </ac:picMkLst>
        </pc:picChg>
        <pc:picChg chg="del">
          <ac:chgData name="Blessing Austin-Gabriel" userId="767298e2-417f-4229-90e3-49bccb519beb" providerId="ADAL" clId="{89C86ACF-3F0D-4EA4-A931-2D298348195F}" dt="2024-02-06T18:24:17.605" v="2620" actId="478"/>
          <ac:picMkLst>
            <pc:docMk/>
            <pc:sldMk cId="128495244" sldId="330"/>
            <ac:picMk id="4" creationId="{D41FB98C-BFBB-B5DC-6D2A-EFA397AF9845}"/>
          </ac:picMkLst>
        </pc:picChg>
        <pc:picChg chg="add mod">
          <ac:chgData name="Blessing Austin-Gabriel" userId="767298e2-417f-4229-90e3-49bccb519beb" providerId="ADAL" clId="{89C86ACF-3F0D-4EA4-A931-2D298348195F}" dt="2024-02-06T18:24:23.982" v="2624" actId="1076"/>
          <ac:picMkLst>
            <pc:docMk/>
            <pc:sldMk cId="128495244" sldId="330"/>
            <ac:picMk id="5" creationId="{273CE439-AF34-0A44-9098-39C8048992E0}"/>
          </ac:picMkLst>
        </pc:picChg>
      </pc:sldChg>
      <pc:sldChg chg="addSp delSp modSp add mod ord">
        <pc:chgData name="Blessing Austin-Gabriel" userId="767298e2-417f-4229-90e3-49bccb519beb" providerId="ADAL" clId="{89C86ACF-3F0D-4EA4-A931-2D298348195F}" dt="2024-02-06T18:26:20.841" v="2696" actId="1076"/>
        <pc:sldMkLst>
          <pc:docMk/>
          <pc:sldMk cId="3870517364" sldId="331"/>
        </pc:sldMkLst>
        <pc:spChg chg="del">
          <ac:chgData name="Blessing Austin-Gabriel" userId="767298e2-417f-4229-90e3-49bccb519beb" providerId="ADAL" clId="{89C86ACF-3F0D-4EA4-A931-2D298348195F}" dt="2024-02-06T18:25:40.331" v="2665" actId="478"/>
          <ac:spMkLst>
            <pc:docMk/>
            <pc:sldMk cId="3870517364" sldId="331"/>
            <ac:spMk id="8" creationId="{5EE00F0F-F89B-A508-5E83-497B0310E450}"/>
          </ac:spMkLst>
        </pc:spChg>
        <pc:spChg chg="mod">
          <ac:chgData name="Blessing Austin-Gabriel" userId="767298e2-417f-4229-90e3-49bccb519beb" providerId="ADAL" clId="{89C86ACF-3F0D-4EA4-A931-2D298348195F}" dt="2024-02-06T18:26:20.841" v="2696" actId="1076"/>
          <ac:spMkLst>
            <pc:docMk/>
            <pc:sldMk cId="3870517364" sldId="331"/>
            <ac:spMk id="188" creationId="{00000000-0000-0000-0000-000000000000}"/>
          </ac:spMkLst>
        </pc:spChg>
        <pc:graphicFrameChg chg="add mod modGraphic">
          <ac:chgData name="Blessing Austin-Gabriel" userId="767298e2-417f-4229-90e3-49bccb519beb" providerId="ADAL" clId="{89C86ACF-3F0D-4EA4-A931-2D298348195F}" dt="2024-02-06T18:25:59.157" v="2670" actId="404"/>
          <ac:graphicFrameMkLst>
            <pc:docMk/>
            <pc:sldMk cId="3870517364" sldId="331"/>
            <ac:graphicFrameMk id="9" creationId="{1C27AF24-651E-2E48-B09F-6C24FE0E78FE}"/>
          </ac:graphicFrameMkLst>
        </pc:graphicFrameChg>
        <pc:picChg chg="del">
          <ac:chgData name="Blessing Austin-Gabriel" userId="767298e2-417f-4229-90e3-49bccb519beb" providerId="ADAL" clId="{89C86ACF-3F0D-4EA4-A931-2D298348195F}" dt="2024-02-06T18:25:43.190" v="2666" actId="478"/>
          <ac:picMkLst>
            <pc:docMk/>
            <pc:sldMk cId="3870517364" sldId="331"/>
            <ac:picMk id="4" creationId="{79C89F8E-9BD2-A66E-8108-64EA483AD1CC}"/>
          </ac:picMkLst>
        </pc:picChg>
        <pc:picChg chg="del">
          <ac:chgData name="Blessing Austin-Gabriel" userId="767298e2-417f-4229-90e3-49bccb519beb" providerId="ADAL" clId="{89C86ACF-3F0D-4EA4-A931-2D298348195F}" dt="2024-02-06T18:25:43.190" v="2666" actId="478"/>
          <ac:picMkLst>
            <pc:docMk/>
            <pc:sldMk cId="3870517364" sldId="331"/>
            <ac:picMk id="5" creationId="{97581456-3A31-15B1-1B3B-C577BDF0B243}"/>
          </ac:picMkLst>
        </pc:picChg>
        <pc:picChg chg="del">
          <ac:chgData name="Blessing Austin-Gabriel" userId="767298e2-417f-4229-90e3-49bccb519beb" providerId="ADAL" clId="{89C86ACF-3F0D-4EA4-A931-2D298348195F}" dt="2024-02-06T18:25:43.190" v="2666" actId="478"/>
          <ac:picMkLst>
            <pc:docMk/>
            <pc:sldMk cId="3870517364" sldId="331"/>
            <ac:picMk id="6" creationId="{912EF6D5-FC93-6425-089C-03136C6DAE48}"/>
          </ac:picMkLst>
        </pc:picChg>
        <pc:picChg chg="del">
          <ac:chgData name="Blessing Austin-Gabriel" userId="767298e2-417f-4229-90e3-49bccb519beb" providerId="ADAL" clId="{89C86ACF-3F0D-4EA4-A931-2D298348195F}" dt="2024-02-06T18:25:44.480" v="2667" actId="478"/>
          <ac:picMkLst>
            <pc:docMk/>
            <pc:sldMk cId="3870517364" sldId="331"/>
            <ac:picMk id="7" creationId="{BEF95B61-5C70-7C22-4358-0C46D610F828}"/>
          </ac:picMkLst>
        </pc:picChg>
        <pc:picChg chg="add mod">
          <ac:chgData name="Blessing Austin-Gabriel" userId="767298e2-417f-4229-90e3-49bccb519beb" providerId="ADAL" clId="{89C86ACF-3F0D-4EA4-A931-2D298348195F}" dt="2024-02-06T18:25:44.907" v="2668"/>
          <ac:picMkLst>
            <pc:docMk/>
            <pc:sldMk cId="3870517364" sldId="331"/>
            <ac:picMk id="10" creationId="{43935101-C4E0-523D-52FD-5D6EBCA3DDBC}"/>
          </ac:picMkLst>
        </pc:picChg>
      </pc:sldChg>
      <pc:sldChg chg="addSp delSp modSp add mod ord">
        <pc:chgData name="Blessing Austin-Gabriel" userId="767298e2-417f-4229-90e3-49bccb519beb" providerId="ADAL" clId="{89C86ACF-3F0D-4EA4-A931-2D298348195F}" dt="2024-02-06T18:28:04.087" v="2731" actId="1076"/>
        <pc:sldMkLst>
          <pc:docMk/>
          <pc:sldMk cId="903116779" sldId="332"/>
        </pc:sldMkLst>
        <pc:spChg chg="mod">
          <ac:chgData name="Blessing Austin-Gabriel" userId="767298e2-417f-4229-90e3-49bccb519beb" providerId="ADAL" clId="{89C86ACF-3F0D-4EA4-A931-2D298348195F}" dt="2024-02-06T18:28:04.087" v="2731" actId="1076"/>
          <ac:spMkLst>
            <pc:docMk/>
            <pc:sldMk cId="903116779" sldId="332"/>
            <ac:spMk id="146" creationId="{00000000-0000-0000-0000-000000000000}"/>
          </ac:spMkLst>
        </pc:spChg>
        <pc:spChg chg="mod">
          <ac:chgData name="Blessing Austin-Gabriel" userId="767298e2-417f-4229-90e3-49bccb519beb" providerId="ADAL" clId="{89C86ACF-3F0D-4EA4-A931-2D298348195F}" dt="2024-02-06T18:27:46.496" v="2722" actId="27636"/>
          <ac:spMkLst>
            <pc:docMk/>
            <pc:sldMk cId="903116779" sldId="332"/>
            <ac:spMk id="150" creationId="{00000000-0000-0000-0000-000000000000}"/>
          </ac:spMkLst>
        </pc:spChg>
        <pc:picChg chg="add mod">
          <ac:chgData name="Blessing Austin-Gabriel" userId="767298e2-417f-4229-90e3-49bccb519beb" providerId="ADAL" clId="{89C86ACF-3F0D-4EA4-A931-2D298348195F}" dt="2024-02-06T18:27:23.319" v="2706" actId="14100"/>
          <ac:picMkLst>
            <pc:docMk/>
            <pc:sldMk cId="903116779" sldId="332"/>
            <ac:picMk id="4" creationId="{7BE372B6-4EB6-285F-8DEF-7D786AE86779}"/>
          </ac:picMkLst>
        </pc:picChg>
        <pc:picChg chg="del">
          <ac:chgData name="Blessing Austin-Gabriel" userId="767298e2-417f-4229-90e3-49bccb519beb" providerId="ADAL" clId="{89C86ACF-3F0D-4EA4-A931-2D298348195F}" dt="2024-02-06T18:27:15.354" v="2702" actId="478"/>
          <ac:picMkLst>
            <pc:docMk/>
            <pc:sldMk cId="903116779" sldId="332"/>
            <ac:picMk id="5" creationId="{273CE439-AF34-0A44-9098-39C8048992E0}"/>
          </ac:picMkLst>
        </pc:picChg>
      </pc:sldChg>
      <pc:sldChg chg="addSp delSp modSp add mod ord">
        <pc:chgData name="Blessing Austin-Gabriel" userId="767298e2-417f-4229-90e3-49bccb519beb" providerId="ADAL" clId="{89C86ACF-3F0D-4EA4-A931-2D298348195F}" dt="2024-02-06T18:33:31.333" v="2813" actId="1076"/>
        <pc:sldMkLst>
          <pc:docMk/>
          <pc:sldMk cId="722645949" sldId="333"/>
        </pc:sldMkLst>
        <pc:spChg chg="add mod">
          <ac:chgData name="Blessing Austin-Gabriel" userId="767298e2-417f-4229-90e3-49bccb519beb" providerId="ADAL" clId="{89C86ACF-3F0D-4EA4-A931-2D298348195F}" dt="2024-02-06T18:33:31.333" v="2813" actId="1076"/>
          <ac:spMkLst>
            <pc:docMk/>
            <pc:sldMk cId="722645949" sldId="333"/>
            <ac:spMk id="6" creationId="{43357977-6380-760D-E906-33E037CF601F}"/>
          </ac:spMkLst>
        </pc:spChg>
        <pc:spChg chg="mod">
          <ac:chgData name="Blessing Austin-Gabriel" userId="767298e2-417f-4229-90e3-49bccb519beb" providerId="ADAL" clId="{89C86ACF-3F0D-4EA4-A931-2D298348195F}" dt="2024-02-06T18:29:47.239" v="2770" actId="1076"/>
          <ac:spMkLst>
            <pc:docMk/>
            <pc:sldMk cId="722645949" sldId="333"/>
            <ac:spMk id="214" creationId="{00000000-0000-0000-0000-000000000000}"/>
          </ac:spMkLst>
        </pc:spChg>
        <pc:spChg chg="mod">
          <ac:chgData name="Blessing Austin-Gabriel" userId="767298e2-417f-4229-90e3-49bccb519beb" providerId="ADAL" clId="{89C86ACF-3F0D-4EA4-A931-2D298348195F}" dt="2024-02-06T18:33:01.073" v="2805" actId="404"/>
          <ac:spMkLst>
            <pc:docMk/>
            <pc:sldMk cId="722645949" sldId="333"/>
            <ac:spMk id="215" creationId="{00000000-0000-0000-0000-000000000000}"/>
          </ac:spMkLst>
        </pc:spChg>
        <pc:spChg chg="mod">
          <ac:chgData name="Blessing Austin-Gabriel" userId="767298e2-417f-4229-90e3-49bccb519beb" providerId="ADAL" clId="{89C86ACF-3F0D-4EA4-A931-2D298348195F}" dt="2024-02-06T18:31:12.867" v="2787" actId="108"/>
          <ac:spMkLst>
            <pc:docMk/>
            <pc:sldMk cId="722645949" sldId="333"/>
            <ac:spMk id="216" creationId="{00000000-0000-0000-0000-000000000000}"/>
          </ac:spMkLst>
        </pc:spChg>
        <pc:picChg chg="add del mod">
          <ac:chgData name="Blessing Austin-Gabriel" userId="767298e2-417f-4229-90e3-49bccb519beb" providerId="ADAL" clId="{89C86ACF-3F0D-4EA4-A931-2D298348195F}" dt="2024-02-06T18:30:03.586" v="2779" actId="1076"/>
          <ac:picMkLst>
            <pc:docMk/>
            <pc:sldMk cId="722645949" sldId="333"/>
            <ac:picMk id="5" creationId="{B9974EBF-0DC2-C0C7-E5EC-EFF12DA3B031}"/>
          </ac:picMkLst>
        </pc:picChg>
      </pc:sldChg>
      <pc:sldMasterChg chg="addSldLayout delSldLayout">
        <pc:chgData name="Blessing Austin-Gabriel" userId="767298e2-417f-4229-90e3-49bccb519beb" providerId="ADAL" clId="{89C86ACF-3F0D-4EA4-A931-2D298348195F}" dt="2024-02-06T13:17:34.262" v="1248" actId="47"/>
        <pc:sldMasterMkLst>
          <pc:docMk/>
          <pc:sldMasterMk cId="0" sldId="2147483648"/>
        </pc:sldMasterMkLst>
        <pc:sldLayoutChg chg="add del">
          <pc:chgData name="Blessing Austin-Gabriel" userId="767298e2-417f-4229-90e3-49bccb519beb" providerId="ADAL" clId="{89C86ACF-3F0D-4EA4-A931-2D298348195F}" dt="2024-02-06T13:17:31.810" v="1243" actId="47"/>
          <pc:sldLayoutMkLst>
            <pc:docMk/>
            <pc:sldMasterMk cId="0" sldId="2147483648"/>
            <pc:sldLayoutMk cId="0" sldId="2147483649"/>
          </pc:sldLayoutMkLst>
        </pc:sldLayoutChg>
        <pc:sldLayoutChg chg="add del">
          <pc:chgData name="Blessing Austin-Gabriel" userId="767298e2-417f-4229-90e3-49bccb519beb" providerId="ADAL" clId="{89C86ACF-3F0D-4EA4-A931-2D298348195F}" dt="2024-02-06T13:17:31.346" v="1241" actId="47"/>
          <pc:sldLayoutMkLst>
            <pc:docMk/>
            <pc:sldMasterMk cId="0" sldId="2147483648"/>
            <pc:sldLayoutMk cId="0" sldId="2147483650"/>
          </pc:sldLayoutMkLst>
        </pc:sldLayoutChg>
        <pc:sldLayoutChg chg="add del">
          <pc:chgData name="Blessing Austin-Gabriel" userId="767298e2-417f-4229-90e3-49bccb519beb" providerId="ADAL" clId="{89C86ACF-3F0D-4EA4-A931-2D298348195F}" dt="2024-02-06T13:17:34.262" v="1248" actId="47"/>
          <pc:sldLayoutMkLst>
            <pc:docMk/>
            <pc:sldMasterMk cId="0" sldId="2147483648"/>
            <pc:sldLayoutMk cId="0" sldId="2147483651"/>
          </pc:sldLayoutMkLst>
        </pc:sldLayoutChg>
        <pc:sldLayoutChg chg="add del">
          <pc:chgData name="Blessing Austin-Gabriel" userId="767298e2-417f-4229-90e3-49bccb519beb" providerId="ADAL" clId="{89C86ACF-3F0D-4EA4-A931-2D298348195F}" dt="2024-02-06T13:17:30.510" v="1240" actId="47"/>
          <pc:sldLayoutMkLst>
            <pc:docMk/>
            <pc:sldMasterMk cId="0" sldId="2147483648"/>
            <pc:sldLayoutMk cId="2565758314" sldId="2147483660"/>
          </pc:sldLayoutMkLst>
        </pc:sldLayoutChg>
      </pc:sldMasterChg>
      <pc:sldMasterChg chg="del delSldLayout">
        <pc:chgData name="Blessing Austin-Gabriel" userId="767298e2-417f-4229-90e3-49bccb519beb" providerId="ADAL" clId="{89C86ACF-3F0D-4EA4-A931-2D298348195F}" dt="2024-02-06T18:13:18.082" v="2282" actId="47"/>
        <pc:sldMasterMkLst>
          <pc:docMk/>
          <pc:sldMasterMk cId="1637019099" sldId="2147483661"/>
        </pc:sldMasterMkLst>
        <pc:sldLayoutChg chg="del">
          <pc:chgData name="Blessing Austin-Gabriel" userId="767298e2-417f-4229-90e3-49bccb519beb" providerId="ADAL" clId="{89C86ACF-3F0D-4EA4-A931-2D298348195F}" dt="2024-02-06T18:13:18.082" v="2282" actId="47"/>
          <pc:sldLayoutMkLst>
            <pc:docMk/>
            <pc:sldMasterMk cId="1637019099" sldId="2147483661"/>
            <pc:sldLayoutMk cId="2666853150" sldId="2147483662"/>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2492229899" sldId="2147483663"/>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3175597220" sldId="2147483664"/>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2494988621" sldId="2147483665"/>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2497692846" sldId="2147483666"/>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2481040030" sldId="2147483667"/>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440370389" sldId="2147483668"/>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1406744066" sldId="2147483669"/>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1491854335" sldId="2147483670"/>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3348293341" sldId="2147483671"/>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1025358443" sldId="2147483672"/>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327170965" sldId="2147483673"/>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1317019285" sldId="2147483674"/>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2977042848" sldId="2147483675"/>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3692855299" sldId="2147483676"/>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988948587" sldId="2147483677"/>
          </pc:sldLayoutMkLst>
        </pc:sldLayoutChg>
        <pc:sldLayoutChg chg="del">
          <pc:chgData name="Blessing Austin-Gabriel" userId="767298e2-417f-4229-90e3-49bccb519beb" providerId="ADAL" clId="{89C86ACF-3F0D-4EA4-A931-2D298348195F}" dt="2024-02-06T18:13:18.082" v="2282" actId="47"/>
          <pc:sldLayoutMkLst>
            <pc:docMk/>
            <pc:sldMasterMk cId="1637019099" sldId="2147483661"/>
            <pc:sldLayoutMk cId="3078326745" sldId="2147483678"/>
          </pc:sldLayoutMkLst>
        </pc:sldLayoutChg>
      </pc:sldMasterChg>
      <pc:sldMasterChg chg="del delSldLayout">
        <pc:chgData name="Blessing Austin-Gabriel" userId="767298e2-417f-4229-90e3-49bccb519beb" providerId="ADAL" clId="{89C86ACF-3F0D-4EA4-A931-2D298348195F}" dt="2024-02-06T18:30:50.248" v="2786" actId="47"/>
        <pc:sldMasterMkLst>
          <pc:docMk/>
          <pc:sldMasterMk cId="1134300698" sldId="2147483679"/>
        </pc:sldMasterMkLst>
        <pc:sldLayoutChg chg="del">
          <pc:chgData name="Blessing Austin-Gabriel" userId="767298e2-417f-4229-90e3-49bccb519beb" providerId="ADAL" clId="{89C86ACF-3F0D-4EA4-A931-2D298348195F}" dt="2024-02-06T18:30:50.248" v="2786" actId="47"/>
          <pc:sldLayoutMkLst>
            <pc:docMk/>
            <pc:sldMasterMk cId="1134300698" sldId="2147483679"/>
            <pc:sldLayoutMk cId="2161861031" sldId="2147483680"/>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894889292" sldId="2147483681"/>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2906595369" sldId="2147483682"/>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1822697439" sldId="2147483683"/>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2189822761" sldId="2147483684"/>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716645691" sldId="2147483685"/>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2405986505" sldId="2147483686"/>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1158175972" sldId="2147483687"/>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4081333336" sldId="2147483688"/>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1006753400" sldId="2147483689"/>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1851132426" sldId="2147483690"/>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3230048699" sldId="2147483691"/>
          </pc:sldLayoutMkLst>
        </pc:sldLayoutChg>
        <pc:sldLayoutChg chg="del">
          <pc:chgData name="Blessing Austin-Gabriel" userId="767298e2-417f-4229-90e3-49bccb519beb" providerId="ADAL" clId="{89C86ACF-3F0D-4EA4-A931-2D298348195F}" dt="2024-02-06T18:30:50.248" v="2786" actId="47"/>
          <pc:sldLayoutMkLst>
            <pc:docMk/>
            <pc:sldMasterMk cId="1134300698" sldId="2147483679"/>
            <pc:sldLayoutMk cId="348294909" sldId="2147483692"/>
          </pc:sldLayoutMkLst>
        </pc:sldLayoutChg>
      </pc:sldMasterChg>
    </pc:docChg>
  </pc:docChgLst>
  <pc:docChgLst>
    <pc:chgData name="Rolihlahla Ferdinand" userId="a46f6e2b-ec37-4c42-b331-a1770c15e649" providerId="ADAL" clId="{AA592141-421E-44E9-9B77-A280F30B43F4}"/>
    <pc:docChg chg="undo custSel addSld delSld modSld modShowInfo">
      <pc:chgData name="Rolihlahla Ferdinand" userId="a46f6e2b-ec37-4c42-b331-a1770c15e649" providerId="ADAL" clId="{AA592141-421E-44E9-9B77-A280F30B43F4}" dt="2024-02-06T23:49:25.856" v="1438" actId="6549"/>
      <pc:docMkLst>
        <pc:docMk/>
      </pc:docMkLst>
      <pc:sldChg chg="modSp mod">
        <pc:chgData name="Rolihlahla Ferdinand" userId="a46f6e2b-ec37-4c42-b331-a1770c15e649" providerId="ADAL" clId="{AA592141-421E-44E9-9B77-A280F30B43F4}" dt="2024-02-06T22:06:15.442" v="4" actId="20577"/>
        <pc:sldMkLst>
          <pc:docMk/>
          <pc:sldMk cId="0" sldId="257"/>
        </pc:sldMkLst>
        <pc:spChg chg="mod">
          <ac:chgData name="Rolihlahla Ferdinand" userId="a46f6e2b-ec37-4c42-b331-a1770c15e649" providerId="ADAL" clId="{AA592141-421E-44E9-9B77-A280F30B43F4}" dt="2024-02-06T22:06:15.442" v="4" actId="20577"/>
          <ac:spMkLst>
            <pc:docMk/>
            <pc:sldMk cId="0" sldId="257"/>
            <ac:spMk id="101" creationId="{00000000-0000-0000-0000-000000000000}"/>
          </ac:spMkLst>
        </pc:spChg>
      </pc:sldChg>
      <pc:sldChg chg="modSp mod">
        <pc:chgData name="Rolihlahla Ferdinand" userId="a46f6e2b-ec37-4c42-b331-a1770c15e649" providerId="ADAL" clId="{AA592141-421E-44E9-9B77-A280F30B43F4}" dt="2024-02-06T22:06:39.914" v="10" actId="20577"/>
        <pc:sldMkLst>
          <pc:docMk/>
          <pc:sldMk cId="2877314544" sldId="269"/>
        </pc:sldMkLst>
        <pc:spChg chg="mod">
          <ac:chgData name="Rolihlahla Ferdinand" userId="a46f6e2b-ec37-4c42-b331-a1770c15e649" providerId="ADAL" clId="{AA592141-421E-44E9-9B77-A280F30B43F4}" dt="2024-02-06T22:06:39.914" v="10" actId="20577"/>
          <ac:spMkLst>
            <pc:docMk/>
            <pc:sldMk cId="2877314544" sldId="269"/>
            <ac:spMk id="101" creationId="{00000000-0000-0000-0000-000000000000}"/>
          </ac:spMkLst>
        </pc:spChg>
      </pc:sldChg>
      <pc:sldChg chg="modSp mod">
        <pc:chgData name="Rolihlahla Ferdinand" userId="a46f6e2b-ec37-4c42-b331-a1770c15e649" providerId="ADAL" clId="{AA592141-421E-44E9-9B77-A280F30B43F4}" dt="2024-02-06T22:06:45.486" v="12" actId="20577"/>
        <pc:sldMkLst>
          <pc:docMk/>
          <pc:sldMk cId="819963193" sldId="316"/>
        </pc:sldMkLst>
        <pc:spChg chg="mod">
          <ac:chgData name="Rolihlahla Ferdinand" userId="a46f6e2b-ec37-4c42-b331-a1770c15e649" providerId="ADAL" clId="{AA592141-421E-44E9-9B77-A280F30B43F4}" dt="2024-02-06T22:06:45.486" v="12" actId="20577"/>
          <ac:spMkLst>
            <pc:docMk/>
            <pc:sldMk cId="819963193" sldId="316"/>
            <ac:spMk id="101" creationId="{00000000-0000-0000-0000-000000000000}"/>
          </ac:spMkLst>
        </pc:spChg>
      </pc:sldChg>
      <pc:sldChg chg="modSp mod">
        <pc:chgData name="Rolihlahla Ferdinand" userId="a46f6e2b-ec37-4c42-b331-a1770c15e649" providerId="ADAL" clId="{AA592141-421E-44E9-9B77-A280F30B43F4}" dt="2024-02-06T22:06:22.288" v="6" actId="20577"/>
        <pc:sldMkLst>
          <pc:docMk/>
          <pc:sldMk cId="1904529669" sldId="318"/>
        </pc:sldMkLst>
        <pc:spChg chg="mod">
          <ac:chgData name="Rolihlahla Ferdinand" userId="a46f6e2b-ec37-4c42-b331-a1770c15e649" providerId="ADAL" clId="{AA592141-421E-44E9-9B77-A280F30B43F4}" dt="2024-02-06T22:06:22.288" v="6" actId="20577"/>
          <ac:spMkLst>
            <pc:docMk/>
            <pc:sldMk cId="1904529669" sldId="318"/>
            <ac:spMk id="101" creationId="{00000000-0000-0000-0000-000000000000}"/>
          </ac:spMkLst>
        </pc:spChg>
      </pc:sldChg>
      <pc:sldChg chg="modSp mod modNotesTx">
        <pc:chgData name="Rolihlahla Ferdinand" userId="a46f6e2b-ec37-4c42-b331-a1770c15e649" providerId="ADAL" clId="{AA592141-421E-44E9-9B77-A280F30B43F4}" dt="2024-02-06T23:49:25.856" v="1438" actId="6549"/>
        <pc:sldMkLst>
          <pc:docMk/>
          <pc:sldMk cId="1641063099" sldId="326"/>
        </pc:sldMkLst>
        <pc:spChg chg="mod">
          <ac:chgData name="Rolihlahla Ferdinand" userId="a46f6e2b-ec37-4c42-b331-a1770c15e649" providerId="ADAL" clId="{AA592141-421E-44E9-9B77-A280F30B43F4}" dt="2024-02-06T22:06:09.305" v="2" actId="20577"/>
          <ac:spMkLst>
            <pc:docMk/>
            <pc:sldMk cId="1641063099" sldId="326"/>
            <ac:spMk id="101" creationId="{BC739A7F-1067-1D38-01FC-F9EA5A72C45E}"/>
          </ac:spMkLst>
        </pc:spChg>
        <pc:spChg chg="mod">
          <ac:chgData name="Rolihlahla Ferdinand" userId="a46f6e2b-ec37-4c42-b331-a1770c15e649" providerId="ADAL" clId="{AA592141-421E-44E9-9B77-A280F30B43F4}" dt="2024-02-06T22:11:28.981" v="14" actId="5793"/>
          <ac:spMkLst>
            <pc:docMk/>
            <pc:sldMk cId="1641063099" sldId="326"/>
            <ac:spMk id="104" creationId="{BE00E969-9A76-8BB8-27AA-B55E78804994}"/>
          </ac:spMkLst>
        </pc:spChg>
      </pc:sldChg>
      <pc:sldChg chg="del">
        <pc:chgData name="Rolihlahla Ferdinand" userId="a46f6e2b-ec37-4c42-b331-a1770c15e649" providerId="ADAL" clId="{AA592141-421E-44E9-9B77-A280F30B43F4}" dt="2024-02-06T22:05:57.900" v="0" actId="2696"/>
        <pc:sldMkLst>
          <pc:docMk/>
          <pc:sldMk cId="2754520396" sldId="326"/>
        </pc:sldMkLst>
      </pc:sldChg>
      <pc:sldChg chg="modNotesTx">
        <pc:chgData name="Rolihlahla Ferdinand" userId="a46f6e2b-ec37-4c42-b331-a1770c15e649" providerId="ADAL" clId="{AA592141-421E-44E9-9B77-A280F30B43F4}" dt="2024-02-06T23:27:19.447" v="1171" actId="20577"/>
        <pc:sldMkLst>
          <pc:docMk/>
          <pc:sldMk cId="3208294909" sldId="327"/>
        </pc:sldMkLst>
      </pc:sldChg>
      <pc:sldChg chg="del">
        <pc:chgData name="Rolihlahla Ferdinand" userId="a46f6e2b-ec37-4c42-b331-a1770c15e649" providerId="ADAL" clId="{AA592141-421E-44E9-9B77-A280F30B43F4}" dt="2024-02-06T22:05:57.900" v="0" actId="2696"/>
        <pc:sldMkLst>
          <pc:docMk/>
          <pc:sldMk cId="3455519564" sldId="327"/>
        </pc:sldMkLst>
      </pc:sldChg>
      <pc:sldChg chg="del">
        <pc:chgData name="Rolihlahla Ferdinand" userId="a46f6e2b-ec37-4c42-b331-a1770c15e649" providerId="ADAL" clId="{AA592141-421E-44E9-9B77-A280F30B43F4}" dt="2024-02-06T22:05:57.900" v="0" actId="2696"/>
        <pc:sldMkLst>
          <pc:docMk/>
          <pc:sldMk cId="2851356327" sldId="328"/>
        </pc:sldMkLst>
      </pc:sldChg>
      <pc:sldChg chg="modNotesTx">
        <pc:chgData name="Rolihlahla Ferdinand" userId="a46f6e2b-ec37-4c42-b331-a1770c15e649" providerId="ADAL" clId="{AA592141-421E-44E9-9B77-A280F30B43F4}" dt="2024-02-06T23:46:11.103" v="1390" actId="20577"/>
        <pc:sldMkLst>
          <pc:docMk/>
          <pc:sldMk cId="2937106141" sldId="328"/>
        </pc:sldMkLst>
      </pc:sldChg>
      <pc:sldChg chg="del">
        <pc:chgData name="Rolihlahla Ferdinand" userId="a46f6e2b-ec37-4c42-b331-a1770c15e649" providerId="ADAL" clId="{AA592141-421E-44E9-9B77-A280F30B43F4}" dt="2024-02-06T22:05:57.900" v="0" actId="2696"/>
        <pc:sldMkLst>
          <pc:docMk/>
          <pc:sldMk cId="152794178" sldId="329"/>
        </pc:sldMkLst>
      </pc:sldChg>
      <pc:sldChg chg="modNotesTx">
        <pc:chgData name="Rolihlahla Ferdinand" userId="a46f6e2b-ec37-4c42-b331-a1770c15e649" providerId="ADAL" clId="{AA592141-421E-44E9-9B77-A280F30B43F4}" dt="2024-02-06T22:50:43.846" v="343" actId="20577"/>
        <pc:sldMkLst>
          <pc:docMk/>
          <pc:sldMk cId="2658436624" sldId="329"/>
        </pc:sldMkLst>
      </pc:sldChg>
      <pc:sldChg chg="del">
        <pc:chgData name="Rolihlahla Ferdinand" userId="a46f6e2b-ec37-4c42-b331-a1770c15e649" providerId="ADAL" clId="{AA592141-421E-44E9-9B77-A280F30B43F4}" dt="2024-02-06T22:05:57.900" v="0" actId="2696"/>
        <pc:sldMkLst>
          <pc:docMk/>
          <pc:sldMk cId="128495244" sldId="330"/>
        </pc:sldMkLst>
      </pc:sldChg>
      <pc:sldChg chg="modNotesTx">
        <pc:chgData name="Rolihlahla Ferdinand" userId="a46f6e2b-ec37-4c42-b331-a1770c15e649" providerId="ADAL" clId="{AA592141-421E-44E9-9B77-A280F30B43F4}" dt="2024-02-06T23:33:54.985" v="1205" actId="20577"/>
        <pc:sldMkLst>
          <pc:docMk/>
          <pc:sldMk cId="2364976288" sldId="330"/>
        </pc:sldMkLst>
      </pc:sldChg>
      <pc:sldChg chg="modNotesTx">
        <pc:chgData name="Rolihlahla Ferdinand" userId="a46f6e2b-ec37-4c42-b331-a1770c15e649" providerId="ADAL" clId="{AA592141-421E-44E9-9B77-A280F30B43F4}" dt="2024-02-06T23:38:47.931" v="1274" actId="20577"/>
        <pc:sldMkLst>
          <pc:docMk/>
          <pc:sldMk cId="1715629967" sldId="331"/>
        </pc:sldMkLst>
      </pc:sldChg>
      <pc:sldChg chg="del">
        <pc:chgData name="Rolihlahla Ferdinand" userId="a46f6e2b-ec37-4c42-b331-a1770c15e649" providerId="ADAL" clId="{AA592141-421E-44E9-9B77-A280F30B43F4}" dt="2024-02-06T22:05:57.900" v="0" actId="2696"/>
        <pc:sldMkLst>
          <pc:docMk/>
          <pc:sldMk cId="3870517364" sldId="331"/>
        </pc:sldMkLst>
      </pc:sldChg>
      <pc:sldChg chg="del">
        <pc:chgData name="Rolihlahla Ferdinand" userId="a46f6e2b-ec37-4c42-b331-a1770c15e649" providerId="ADAL" clId="{AA592141-421E-44E9-9B77-A280F30B43F4}" dt="2024-02-06T22:05:57.900" v="0" actId="2696"/>
        <pc:sldMkLst>
          <pc:docMk/>
          <pc:sldMk cId="903116779" sldId="332"/>
        </pc:sldMkLst>
      </pc:sldChg>
      <pc:sldChg chg="addSp modSp mod modNotesTx">
        <pc:chgData name="Rolihlahla Ferdinand" userId="a46f6e2b-ec37-4c42-b331-a1770c15e649" providerId="ADAL" clId="{AA592141-421E-44E9-9B77-A280F30B43F4}" dt="2024-02-06T23:10:25.440" v="702" actId="313"/>
        <pc:sldMkLst>
          <pc:docMk/>
          <pc:sldMk cId="1054271554" sldId="332"/>
        </pc:sldMkLst>
        <pc:picChg chg="mod">
          <ac:chgData name="Rolihlahla Ferdinand" userId="a46f6e2b-ec37-4c42-b331-a1770c15e649" providerId="ADAL" clId="{AA592141-421E-44E9-9B77-A280F30B43F4}" dt="2024-02-06T23:02:58.324" v="447" actId="14100"/>
          <ac:picMkLst>
            <pc:docMk/>
            <pc:sldMk cId="1054271554" sldId="332"/>
            <ac:picMk id="4" creationId="{C7C4F06B-8446-D56F-E6A3-81CE0C7D1F82}"/>
          </ac:picMkLst>
        </pc:picChg>
        <pc:picChg chg="add mod">
          <ac:chgData name="Rolihlahla Ferdinand" userId="a46f6e2b-ec37-4c42-b331-a1770c15e649" providerId="ADAL" clId="{AA592141-421E-44E9-9B77-A280F30B43F4}" dt="2024-02-06T23:02:28.464" v="446" actId="14100"/>
          <ac:picMkLst>
            <pc:docMk/>
            <pc:sldMk cId="1054271554" sldId="332"/>
            <ac:picMk id="5" creationId="{5FFCCF69-0AF2-28F2-442F-F602376F8393}"/>
          </ac:picMkLst>
        </pc:picChg>
      </pc:sldChg>
      <pc:sldChg chg="del">
        <pc:chgData name="Rolihlahla Ferdinand" userId="a46f6e2b-ec37-4c42-b331-a1770c15e649" providerId="ADAL" clId="{AA592141-421E-44E9-9B77-A280F30B43F4}" dt="2024-02-06T22:05:57.900" v="0" actId="2696"/>
        <pc:sldMkLst>
          <pc:docMk/>
          <pc:sldMk cId="722645949" sldId="333"/>
        </pc:sldMkLst>
      </pc:sldChg>
      <pc:sldChg chg="del">
        <pc:chgData name="Rolihlahla Ferdinand" userId="a46f6e2b-ec37-4c42-b331-a1770c15e649" providerId="ADAL" clId="{AA592141-421E-44E9-9B77-A280F30B43F4}" dt="2024-02-06T22:33:17.236" v="16" actId="2696"/>
        <pc:sldMkLst>
          <pc:docMk/>
          <pc:sldMk cId="1523686023" sldId="333"/>
        </pc:sldMkLst>
      </pc:sldChg>
      <pc:sldChg chg="add">
        <pc:chgData name="Rolihlahla Ferdinand" userId="a46f6e2b-ec37-4c42-b331-a1770c15e649" providerId="ADAL" clId="{AA592141-421E-44E9-9B77-A280F30B43F4}" dt="2024-02-06T22:33:25.059" v="17"/>
        <pc:sldMkLst>
          <pc:docMk/>
          <pc:sldMk cId="3002099890" sldId="333"/>
        </pc:sldMkLst>
      </pc:sldChg>
    </pc:docChg>
  </pc:docChgLst>
  <pc:docChgLst>
    <pc:chgData name="Rolihlahla Ferdinand" userId="a46f6e2b-ec37-4c42-b331-a1770c15e649" providerId="ADAL" clId="{2E237F6E-B12C-449E-8CB8-1E09A3F447D0}"/>
    <pc:docChg chg="undo custSel addSld delSld modSld">
      <pc:chgData name="Rolihlahla Ferdinand" userId="a46f6e2b-ec37-4c42-b331-a1770c15e649" providerId="ADAL" clId="{2E237F6E-B12C-449E-8CB8-1E09A3F447D0}" dt="2024-02-27T19:12:15.982" v="121" actId="20577"/>
      <pc:docMkLst>
        <pc:docMk/>
      </pc:docMkLst>
      <pc:sldChg chg="add del">
        <pc:chgData name="Rolihlahla Ferdinand" userId="a46f6e2b-ec37-4c42-b331-a1770c15e649" providerId="ADAL" clId="{2E237F6E-B12C-449E-8CB8-1E09A3F447D0}" dt="2024-02-27T19:11:12.402" v="8" actId="47"/>
        <pc:sldMkLst>
          <pc:docMk/>
          <pc:sldMk cId="0" sldId="257"/>
        </pc:sldMkLst>
      </pc:sldChg>
      <pc:sldChg chg="add del">
        <pc:chgData name="Rolihlahla Ferdinand" userId="a46f6e2b-ec37-4c42-b331-a1770c15e649" providerId="ADAL" clId="{2E237F6E-B12C-449E-8CB8-1E09A3F447D0}" dt="2024-02-27T19:11:33.617" v="13" actId="2696"/>
        <pc:sldMkLst>
          <pc:docMk/>
          <pc:sldMk cId="1980594484" sldId="257"/>
        </pc:sldMkLst>
      </pc:sldChg>
      <pc:sldChg chg="add">
        <pc:chgData name="Rolihlahla Ferdinand" userId="a46f6e2b-ec37-4c42-b331-a1770c15e649" providerId="ADAL" clId="{2E237F6E-B12C-449E-8CB8-1E09A3F447D0}" dt="2024-02-27T19:11:38.810" v="14"/>
        <pc:sldMkLst>
          <pc:docMk/>
          <pc:sldMk cId="4030513825" sldId="257"/>
        </pc:sldMkLst>
      </pc:sldChg>
      <pc:sldChg chg="add del">
        <pc:chgData name="Rolihlahla Ferdinand" userId="a46f6e2b-ec37-4c42-b331-a1770c15e649" providerId="ADAL" clId="{2E237F6E-B12C-449E-8CB8-1E09A3F447D0}" dt="2024-02-27T19:11:12.402" v="8" actId="47"/>
        <pc:sldMkLst>
          <pc:docMk/>
          <pc:sldMk cId="0" sldId="258"/>
        </pc:sldMkLst>
      </pc:sldChg>
      <pc:sldChg chg="add del">
        <pc:chgData name="Rolihlahla Ferdinand" userId="a46f6e2b-ec37-4c42-b331-a1770c15e649" providerId="ADAL" clId="{2E237F6E-B12C-449E-8CB8-1E09A3F447D0}" dt="2024-02-27T19:11:33.617" v="13" actId="2696"/>
        <pc:sldMkLst>
          <pc:docMk/>
          <pc:sldMk cId="3044052199" sldId="258"/>
        </pc:sldMkLst>
      </pc:sldChg>
      <pc:sldChg chg="add">
        <pc:chgData name="Rolihlahla Ferdinand" userId="a46f6e2b-ec37-4c42-b331-a1770c15e649" providerId="ADAL" clId="{2E237F6E-B12C-449E-8CB8-1E09A3F447D0}" dt="2024-02-27T19:11:38.810" v="14"/>
        <pc:sldMkLst>
          <pc:docMk/>
          <pc:sldMk cId="3714229146" sldId="258"/>
        </pc:sldMkLst>
      </pc:sldChg>
      <pc:sldChg chg="add del">
        <pc:chgData name="Rolihlahla Ferdinand" userId="a46f6e2b-ec37-4c42-b331-a1770c15e649" providerId="ADAL" clId="{2E237F6E-B12C-449E-8CB8-1E09A3F447D0}" dt="2024-02-27T19:11:33.617" v="13" actId="2696"/>
        <pc:sldMkLst>
          <pc:docMk/>
          <pc:sldMk cId="557528954" sldId="259"/>
        </pc:sldMkLst>
      </pc:sldChg>
      <pc:sldChg chg="add">
        <pc:chgData name="Rolihlahla Ferdinand" userId="a46f6e2b-ec37-4c42-b331-a1770c15e649" providerId="ADAL" clId="{2E237F6E-B12C-449E-8CB8-1E09A3F447D0}" dt="2024-02-27T19:11:38.810" v="14"/>
        <pc:sldMkLst>
          <pc:docMk/>
          <pc:sldMk cId="576336105" sldId="259"/>
        </pc:sldMkLst>
      </pc:sldChg>
      <pc:sldChg chg="add del">
        <pc:chgData name="Rolihlahla Ferdinand" userId="a46f6e2b-ec37-4c42-b331-a1770c15e649" providerId="ADAL" clId="{2E237F6E-B12C-449E-8CB8-1E09A3F447D0}" dt="2024-02-27T19:11:12.402" v="8" actId="47"/>
        <pc:sldMkLst>
          <pc:docMk/>
          <pc:sldMk cId="0" sldId="260"/>
        </pc:sldMkLst>
      </pc:sldChg>
      <pc:sldChg chg="add">
        <pc:chgData name="Rolihlahla Ferdinand" userId="a46f6e2b-ec37-4c42-b331-a1770c15e649" providerId="ADAL" clId="{2E237F6E-B12C-449E-8CB8-1E09A3F447D0}" dt="2024-02-27T19:11:38.810" v="14"/>
        <pc:sldMkLst>
          <pc:docMk/>
          <pc:sldMk cId="1711695665" sldId="260"/>
        </pc:sldMkLst>
      </pc:sldChg>
      <pc:sldChg chg="add del">
        <pc:chgData name="Rolihlahla Ferdinand" userId="a46f6e2b-ec37-4c42-b331-a1770c15e649" providerId="ADAL" clId="{2E237F6E-B12C-449E-8CB8-1E09A3F447D0}" dt="2024-02-27T19:11:33.617" v="13" actId="2696"/>
        <pc:sldMkLst>
          <pc:docMk/>
          <pc:sldMk cId="3552453166" sldId="260"/>
        </pc:sldMkLst>
      </pc:sldChg>
      <pc:sldChg chg="add del">
        <pc:chgData name="Rolihlahla Ferdinand" userId="a46f6e2b-ec37-4c42-b331-a1770c15e649" providerId="ADAL" clId="{2E237F6E-B12C-449E-8CB8-1E09A3F447D0}" dt="2024-02-27T19:11:12.402" v="8" actId="47"/>
        <pc:sldMkLst>
          <pc:docMk/>
          <pc:sldMk cId="0" sldId="261"/>
        </pc:sldMkLst>
      </pc:sldChg>
      <pc:sldChg chg="add">
        <pc:chgData name="Rolihlahla Ferdinand" userId="a46f6e2b-ec37-4c42-b331-a1770c15e649" providerId="ADAL" clId="{2E237F6E-B12C-449E-8CB8-1E09A3F447D0}" dt="2024-02-27T19:11:38.810" v="14"/>
        <pc:sldMkLst>
          <pc:docMk/>
          <pc:sldMk cId="1316039712" sldId="261"/>
        </pc:sldMkLst>
      </pc:sldChg>
      <pc:sldChg chg="add del">
        <pc:chgData name="Rolihlahla Ferdinand" userId="a46f6e2b-ec37-4c42-b331-a1770c15e649" providerId="ADAL" clId="{2E237F6E-B12C-449E-8CB8-1E09A3F447D0}" dt="2024-02-27T19:11:33.617" v="13" actId="2696"/>
        <pc:sldMkLst>
          <pc:docMk/>
          <pc:sldMk cId="4250302901" sldId="261"/>
        </pc:sldMkLst>
      </pc:sldChg>
      <pc:sldChg chg="add del">
        <pc:chgData name="Rolihlahla Ferdinand" userId="a46f6e2b-ec37-4c42-b331-a1770c15e649" providerId="ADAL" clId="{2E237F6E-B12C-449E-8CB8-1E09A3F447D0}" dt="2024-02-27T19:11:12.402" v="8" actId="47"/>
        <pc:sldMkLst>
          <pc:docMk/>
          <pc:sldMk cId="0" sldId="262"/>
        </pc:sldMkLst>
      </pc:sldChg>
      <pc:sldChg chg="add del">
        <pc:chgData name="Rolihlahla Ferdinand" userId="a46f6e2b-ec37-4c42-b331-a1770c15e649" providerId="ADAL" clId="{2E237F6E-B12C-449E-8CB8-1E09A3F447D0}" dt="2024-02-27T19:11:33.617" v="13" actId="2696"/>
        <pc:sldMkLst>
          <pc:docMk/>
          <pc:sldMk cId="3801669430" sldId="262"/>
        </pc:sldMkLst>
      </pc:sldChg>
      <pc:sldChg chg="add">
        <pc:chgData name="Rolihlahla Ferdinand" userId="a46f6e2b-ec37-4c42-b331-a1770c15e649" providerId="ADAL" clId="{2E237F6E-B12C-449E-8CB8-1E09A3F447D0}" dt="2024-02-27T19:11:38.810" v="14"/>
        <pc:sldMkLst>
          <pc:docMk/>
          <pc:sldMk cId="4242195503" sldId="262"/>
        </pc:sldMkLst>
      </pc:sldChg>
      <pc:sldChg chg="add del">
        <pc:chgData name="Rolihlahla Ferdinand" userId="a46f6e2b-ec37-4c42-b331-a1770c15e649" providerId="ADAL" clId="{2E237F6E-B12C-449E-8CB8-1E09A3F447D0}" dt="2024-02-27T19:11:12.402" v="8" actId="47"/>
        <pc:sldMkLst>
          <pc:docMk/>
          <pc:sldMk cId="0" sldId="263"/>
        </pc:sldMkLst>
      </pc:sldChg>
      <pc:sldChg chg="add del">
        <pc:chgData name="Rolihlahla Ferdinand" userId="a46f6e2b-ec37-4c42-b331-a1770c15e649" providerId="ADAL" clId="{2E237F6E-B12C-449E-8CB8-1E09A3F447D0}" dt="2024-02-27T19:11:33.617" v="13" actId="2696"/>
        <pc:sldMkLst>
          <pc:docMk/>
          <pc:sldMk cId="1574052750" sldId="263"/>
        </pc:sldMkLst>
      </pc:sldChg>
      <pc:sldChg chg="add">
        <pc:chgData name="Rolihlahla Ferdinand" userId="a46f6e2b-ec37-4c42-b331-a1770c15e649" providerId="ADAL" clId="{2E237F6E-B12C-449E-8CB8-1E09A3F447D0}" dt="2024-02-27T19:11:38.810" v="14"/>
        <pc:sldMkLst>
          <pc:docMk/>
          <pc:sldMk cId="3644176651" sldId="263"/>
        </pc:sldMkLst>
      </pc:sldChg>
      <pc:sldChg chg="add">
        <pc:chgData name="Rolihlahla Ferdinand" userId="a46f6e2b-ec37-4c42-b331-a1770c15e649" providerId="ADAL" clId="{2E237F6E-B12C-449E-8CB8-1E09A3F447D0}" dt="2024-02-27T19:11:38.810" v="14"/>
        <pc:sldMkLst>
          <pc:docMk/>
          <pc:sldMk cId="1476623385" sldId="264"/>
        </pc:sldMkLst>
      </pc:sldChg>
      <pc:sldChg chg="addSp delSp modSp add del mod">
        <pc:chgData name="Rolihlahla Ferdinand" userId="a46f6e2b-ec37-4c42-b331-a1770c15e649" providerId="ADAL" clId="{2E237F6E-B12C-449E-8CB8-1E09A3F447D0}" dt="2024-02-27T19:11:33.617" v="13" actId="2696"/>
        <pc:sldMkLst>
          <pc:docMk/>
          <pc:sldMk cId="1868290960" sldId="264"/>
        </pc:sldMkLst>
        <pc:spChg chg="add del mod">
          <ac:chgData name="Rolihlahla Ferdinand" userId="a46f6e2b-ec37-4c42-b331-a1770c15e649" providerId="ADAL" clId="{2E237F6E-B12C-449E-8CB8-1E09A3F447D0}" dt="2024-02-27T19:11:30.238" v="12" actId="21"/>
          <ac:spMkLst>
            <pc:docMk/>
            <pc:sldMk cId="1868290960" sldId="264"/>
            <ac:spMk id="4" creationId="{82EDB707-4550-DE7F-3566-E3C3D6042C56}"/>
          </ac:spMkLst>
        </pc:spChg>
        <pc:picChg chg="add del">
          <ac:chgData name="Rolihlahla Ferdinand" userId="a46f6e2b-ec37-4c42-b331-a1770c15e649" providerId="ADAL" clId="{2E237F6E-B12C-449E-8CB8-1E09A3F447D0}" dt="2024-02-27T19:11:30.238" v="12" actId="21"/>
          <ac:picMkLst>
            <pc:docMk/>
            <pc:sldMk cId="1868290960" sldId="264"/>
            <ac:picMk id="5" creationId="{6B037F76-E05F-889B-2A82-870D2046F91F}"/>
          </ac:picMkLst>
        </pc:picChg>
      </pc:sldChg>
      <pc:sldChg chg="add del">
        <pc:chgData name="Rolihlahla Ferdinand" userId="a46f6e2b-ec37-4c42-b331-a1770c15e649" providerId="ADAL" clId="{2E237F6E-B12C-449E-8CB8-1E09A3F447D0}" dt="2024-02-27T19:11:12.402" v="8" actId="47"/>
        <pc:sldMkLst>
          <pc:docMk/>
          <pc:sldMk cId="0" sldId="265"/>
        </pc:sldMkLst>
      </pc:sldChg>
      <pc:sldChg chg="add del">
        <pc:chgData name="Rolihlahla Ferdinand" userId="a46f6e2b-ec37-4c42-b331-a1770c15e649" providerId="ADAL" clId="{2E237F6E-B12C-449E-8CB8-1E09A3F447D0}" dt="2024-02-27T19:11:12.402" v="8" actId="47"/>
        <pc:sldMkLst>
          <pc:docMk/>
          <pc:sldMk cId="0" sldId="266"/>
        </pc:sldMkLst>
      </pc:sldChg>
      <pc:sldChg chg="modSp">
        <pc:chgData name="Rolihlahla Ferdinand" userId="a46f6e2b-ec37-4c42-b331-a1770c15e649" providerId="ADAL" clId="{2E237F6E-B12C-449E-8CB8-1E09A3F447D0}" dt="2024-02-27T19:12:15.982" v="121" actId="20577"/>
        <pc:sldMkLst>
          <pc:docMk/>
          <pc:sldMk cId="1092887870" sldId="268"/>
        </pc:sldMkLst>
        <pc:spChg chg="mod">
          <ac:chgData name="Rolihlahla Ferdinand" userId="a46f6e2b-ec37-4c42-b331-a1770c15e649" providerId="ADAL" clId="{2E237F6E-B12C-449E-8CB8-1E09A3F447D0}" dt="2024-02-27T19:12:15.982" v="121" actId="20577"/>
          <ac:spMkLst>
            <pc:docMk/>
            <pc:sldMk cId="1092887870" sldId="268"/>
            <ac:spMk id="2" creationId="{92D4CAF0-9F21-FE76-67CE-4941686C0136}"/>
          </ac:spMkLst>
        </pc:spChg>
      </pc:sldChg>
      <pc:sldChg chg="add del">
        <pc:chgData name="Rolihlahla Ferdinand" userId="a46f6e2b-ec37-4c42-b331-a1770c15e649" providerId="ADAL" clId="{2E237F6E-B12C-449E-8CB8-1E09A3F447D0}" dt="2024-02-27T19:11:12.402" v="8" actId="47"/>
        <pc:sldMkLst>
          <pc:docMk/>
          <pc:sldMk cId="2877314544" sldId="269"/>
        </pc:sldMkLst>
      </pc:sldChg>
      <pc:sldChg chg="add del">
        <pc:chgData name="Rolihlahla Ferdinand" userId="a46f6e2b-ec37-4c42-b331-a1770c15e649" providerId="ADAL" clId="{2E237F6E-B12C-449E-8CB8-1E09A3F447D0}" dt="2024-02-27T19:11:12.402" v="8" actId="47"/>
        <pc:sldMkLst>
          <pc:docMk/>
          <pc:sldMk cId="2888133024" sldId="270"/>
        </pc:sldMkLst>
      </pc:sldChg>
      <pc:sldChg chg="add del">
        <pc:chgData name="Rolihlahla Ferdinand" userId="a46f6e2b-ec37-4c42-b331-a1770c15e649" providerId="ADAL" clId="{2E237F6E-B12C-449E-8CB8-1E09A3F447D0}" dt="2024-02-27T19:11:12.402" v="8" actId="47"/>
        <pc:sldMkLst>
          <pc:docMk/>
          <pc:sldMk cId="819963193" sldId="316"/>
        </pc:sldMkLst>
      </pc:sldChg>
      <pc:sldChg chg="add del">
        <pc:chgData name="Rolihlahla Ferdinand" userId="a46f6e2b-ec37-4c42-b331-a1770c15e649" providerId="ADAL" clId="{2E237F6E-B12C-449E-8CB8-1E09A3F447D0}" dt="2024-02-27T19:11:12.402" v="8" actId="47"/>
        <pc:sldMkLst>
          <pc:docMk/>
          <pc:sldMk cId="561300432" sldId="317"/>
        </pc:sldMkLst>
      </pc:sldChg>
      <pc:sldChg chg="add del">
        <pc:chgData name="Rolihlahla Ferdinand" userId="a46f6e2b-ec37-4c42-b331-a1770c15e649" providerId="ADAL" clId="{2E237F6E-B12C-449E-8CB8-1E09A3F447D0}" dt="2024-02-27T19:11:12.402" v="8" actId="47"/>
        <pc:sldMkLst>
          <pc:docMk/>
          <pc:sldMk cId="1904529669" sldId="318"/>
        </pc:sldMkLst>
      </pc:sldChg>
      <pc:sldChg chg="add del">
        <pc:chgData name="Rolihlahla Ferdinand" userId="a46f6e2b-ec37-4c42-b331-a1770c15e649" providerId="ADAL" clId="{2E237F6E-B12C-449E-8CB8-1E09A3F447D0}" dt="2024-02-27T19:11:12.402" v="8" actId="47"/>
        <pc:sldMkLst>
          <pc:docMk/>
          <pc:sldMk cId="3482046548" sldId="319"/>
        </pc:sldMkLst>
      </pc:sldChg>
      <pc:sldChg chg="add del">
        <pc:chgData name="Rolihlahla Ferdinand" userId="a46f6e2b-ec37-4c42-b331-a1770c15e649" providerId="ADAL" clId="{2E237F6E-B12C-449E-8CB8-1E09A3F447D0}" dt="2024-02-27T19:11:12.402" v="8" actId="47"/>
        <pc:sldMkLst>
          <pc:docMk/>
          <pc:sldMk cId="546826032" sldId="320"/>
        </pc:sldMkLst>
      </pc:sldChg>
      <pc:sldChg chg="add del">
        <pc:chgData name="Rolihlahla Ferdinand" userId="a46f6e2b-ec37-4c42-b331-a1770c15e649" providerId="ADAL" clId="{2E237F6E-B12C-449E-8CB8-1E09A3F447D0}" dt="2024-02-27T19:11:12.402" v="8" actId="47"/>
        <pc:sldMkLst>
          <pc:docMk/>
          <pc:sldMk cId="4055819335" sldId="321"/>
        </pc:sldMkLst>
      </pc:sldChg>
      <pc:sldChg chg="add del">
        <pc:chgData name="Rolihlahla Ferdinand" userId="a46f6e2b-ec37-4c42-b331-a1770c15e649" providerId="ADAL" clId="{2E237F6E-B12C-449E-8CB8-1E09A3F447D0}" dt="2024-02-27T19:11:12.402" v="8" actId="47"/>
        <pc:sldMkLst>
          <pc:docMk/>
          <pc:sldMk cId="2560223008" sldId="322"/>
        </pc:sldMkLst>
      </pc:sldChg>
      <pc:sldChg chg="add del">
        <pc:chgData name="Rolihlahla Ferdinand" userId="a46f6e2b-ec37-4c42-b331-a1770c15e649" providerId="ADAL" clId="{2E237F6E-B12C-449E-8CB8-1E09A3F447D0}" dt="2024-02-27T19:11:12.402" v="8" actId="47"/>
        <pc:sldMkLst>
          <pc:docMk/>
          <pc:sldMk cId="3159488559" sldId="323"/>
        </pc:sldMkLst>
      </pc:sldChg>
      <pc:sldChg chg="add del">
        <pc:chgData name="Rolihlahla Ferdinand" userId="a46f6e2b-ec37-4c42-b331-a1770c15e649" providerId="ADAL" clId="{2E237F6E-B12C-449E-8CB8-1E09A3F447D0}" dt="2024-02-27T19:11:12.402" v="8" actId="47"/>
        <pc:sldMkLst>
          <pc:docMk/>
          <pc:sldMk cId="213026631" sldId="324"/>
        </pc:sldMkLst>
      </pc:sldChg>
      <pc:sldChg chg="add del">
        <pc:chgData name="Rolihlahla Ferdinand" userId="a46f6e2b-ec37-4c42-b331-a1770c15e649" providerId="ADAL" clId="{2E237F6E-B12C-449E-8CB8-1E09A3F447D0}" dt="2024-02-27T19:11:12.402" v="8" actId="47"/>
        <pc:sldMkLst>
          <pc:docMk/>
          <pc:sldMk cId="983511397" sldId="325"/>
        </pc:sldMkLst>
      </pc:sldChg>
      <pc:sldChg chg="addSp modSp add del">
        <pc:chgData name="Rolihlahla Ferdinand" userId="a46f6e2b-ec37-4c42-b331-a1770c15e649" providerId="ADAL" clId="{2E237F6E-B12C-449E-8CB8-1E09A3F447D0}" dt="2024-02-27T19:11:45.174" v="15" actId="47"/>
        <pc:sldMkLst>
          <pc:docMk/>
          <pc:sldMk cId="1641063099" sldId="326"/>
        </pc:sldMkLst>
        <pc:picChg chg="add mod">
          <ac:chgData name="Rolihlahla Ferdinand" userId="a46f6e2b-ec37-4c42-b331-a1770c15e649" providerId="ADAL" clId="{2E237F6E-B12C-449E-8CB8-1E09A3F447D0}" dt="2024-02-27T19:11:24.893" v="11"/>
          <ac:picMkLst>
            <pc:docMk/>
            <pc:sldMk cId="1641063099" sldId="326"/>
            <ac:picMk id="6" creationId="{6B037F76-E05F-889B-2A82-870D2046F91F}"/>
          </ac:picMkLst>
        </pc:picChg>
      </pc:sldChg>
      <pc:sldChg chg="add del">
        <pc:chgData name="Rolihlahla Ferdinand" userId="a46f6e2b-ec37-4c42-b331-a1770c15e649" providerId="ADAL" clId="{2E237F6E-B12C-449E-8CB8-1E09A3F447D0}" dt="2024-02-27T19:11:45.174" v="15" actId="47"/>
        <pc:sldMkLst>
          <pc:docMk/>
          <pc:sldMk cId="3208294909" sldId="327"/>
        </pc:sldMkLst>
      </pc:sldChg>
      <pc:sldChg chg="add del">
        <pc:chgData name="Rolihlahla Ferdinand" userId="a46f6e2b-ec37-4c42-b331-a1770c15e649" providerId="ADAL" clId="{2E237F6E-B12C-449E-8CB8-1E09A3F447D0}" dt="2024-02-27T19:11:45.174" v="15" actId="47"/>
        <pc:sldMkLst>
          <pc:docMk/>
          <pc:sldMk cId="2937106141" sldId="328"/>
        </pc:sldMkLst>
      </pc:sldChg>
      <pc:sldChg chg="add del">
        <pc:chgData name="Rolihlahla Ferdinand" userId="a46f6e2b-ec37-4c42-b331-a1770c15e649" providerId="ADAL" clId="{2E237F6E-B12C-449E-8CB8-1E09A3F447D0}" dt="2024-02-27T19:11:45.174" v="15" actId="47"/>
        <pc:sldMkLst>
          <pc:docMk/>
          <pc:sldMk cId="2658436624" sldId="329"/>
        </pc:sldMkLst>
      </pc:sldChg>
      <pc:sldChg chg="add del">
        <pc:chgData name="Rolihlahla Ferdinand" userId="a46f6e2b-ec37-4c42-b331-a1770c15e649" providerId="ADAL" clId="{2E237F6E-B12C-449E-8CB8-1E09A3F447D0}" dt="2024-02-27T19:11:12.402" v="8" actId="47"/>
        <pc:sldMkLst>
          <pc:docMk/>
          <pc:sldMk cId="2364976288" sldId="330"/>
        </pc:sldMkLst>
      </pc:sldChg>
      <pc:sldChg chg="add del">
        <pc:chgData name="Rolihlahla Ferdinand" userId="a46f6e2b-ec37-4c42-b331-a1770c15e649" providerId="ADAL" clId="{2E237F6E-B12C-449E-8CB8-1E09A3F447D0}" dt="2024-02-27T19:11:12.402" v="8" actId="47"/>
        <pc:sldMkLst>
          <pc:docMk/>
          <pc:sldMk cId="1715629967" sldId="331"/>
        </pc:sldMkLst>
      </pc:sldChg>
      <pc:sldChg chg="add del">
        <pc:chgData name="Rolihlahla Ferdinand" userId="a46f6e2b-ec37-4c42-b331-a1770c15e649" providerId="ADAL" clId="{2E237F6E-B12C-449E-8CB8-1E09A3F447D0}" dt="2024-02-27T19:11:12.402" v="8" actId="47"/>
        <pc:sldMkLst>
          <pc:docMk/>
          <pc:sldMk cId="1054271554" sldId="332"/>
        </pc:sldMkLst>
      </pc:sldChg>
      <pc:sldChg chg="add del">
        <pc:chgData name="Rolihlahla Ferdinand" userId="a46f6e2b-ec37-4c42-b331-a1770c15e649" providerId="ADAL" clId="{2E237F6E-B12C-449E-8CB8-1E09A3F447D0}" dt="2024-02-27T19:11:12.402" v="8" actId="47"/>
        <pc:sldMkLst>
          <pc:docMk/>
          <pc:sldMk cId="3002099890" sldId="333"/>
        </pc:sldMkLst>
      </pc:sldChg>
      <pc:sldMasterChg chg="addSldLayout delSldLayout">
        <pc:chgData name="Rolihlahla Ferdinand" userId="a46f6e2b-ec37-4c42-b331-a1770c15e649" providerId="ADAL" clId="{2E237F6E-B12C-449E-8CB8-1E09A3F447D0}" dt="2024-02-27T19:11:12.402" v="8" actId="47"/>
        <pc:sldMasterMkLst>
          <pc:docMk/>
          <pc:sldMasterMk cId="0" sldId="2147483648"/>
        </pc:sldMasterMkLst>
        <pc:sldLayoutChg chg="add del">
          <pc:chgData name="Rolihlahla Ferdinand" userId="a46f6e2b-ec37-4c42-b331-a1770c15e649" providerId="ADAL" clId="{2E237F6E-B12C-449E-8CB8-1E09A3F447D0}" dt="2024-02-27T19:11:12.402" v="8" actId="47"/>
          <pc:sldLayoutMkLst>
            <pc:docMk/>
            <pc:sldMasterMk cId="0" sldId="2147483648"/>
            <pc:sldLayoutMk cId="0" sldId="2147483649"/>
          </pc:sldLayoutMkLst>
        </pc:sldLayoutChg>
        <pc:sldLayoutChg chg="add del">
          <pc:chgData name="Rolihlahla Ferdinand" userId="a46f6e2b-ec37-4c42-b331-a1770c15e649" providerId="ADAL" clId="{2E237F6E-B12C-449E-8CB8-1E09A3F447D0}" dt="2024-02-27T19:10:57.470" v="7" actId="47"/>
          <pc:sldLayoutMkLst>
            <pc:docMk/>
            <pc:sldMasterMk cId="0" sldId="2147483648"/>
            <pc:sldLayoutMk cId="0" sldId="2147483650"/>
          </pc:sldLayoutMkLst>
        </pc:sldLayoutChg>
        <pc:sldLayoutChg chg="add del">
          <pc:chgData name="Rolihlahla Ferdinand" userId="a46f6e2b-ec37-4c42-b331-a1770c15e649" providerId="ADAL" clId="{2E237F6E-B12C-449E-8CB8-1E09A3F447D0}" dt="2024-02-27T19:11:12.402" v="8" actId="47"/>
          <pc:sldLayoutMkLst>
            <pc:docMk/>
            <pc:sldMasterMk cId="0" sldId="2147483648"/>
            <pc:sldLayoutMk cId="0" sldId="2147483651"/>
          </pc:sldLayoutMkLst>
        </pc:sldLayoutChg>
      </pc:sldMasterChg>
    </pc:docChg>
  </pc:docChgLst>
</pc:chgInfo>
</file>

<file path=ppt/media/image1.jpg>
</file>

<file path=ppt/media/image10.png>
</file>

<file path=ppt/media/image11.png>
</file>

<file path=ppt/media/image12.png>
</file>

<file path=ppt/media/image13.png>
</file>

<file path=ppt/media/image14.jpg>
</file>

<file path=ppt/media/image15.jpg>
</file>

<file path=ppt/media/image16.jpg>
</file>

<file path=ppt/media/image17.jpg>
</file>

<file path=ppt/media/image18.jpg>
</file>

<file path=ppt/media/image19.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050867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Boxed Layout">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90277153-A740-94DA-7668-6AF19538E34E}"/>
              </a:ext>
            </a:extLst>
          </p:cNvPr>
          <p:cNvSpPr>
            <a:spLocks noGrp="1"/>
          </p:cNvSpPr>
          <p:nvPr>
            <p:ph type="pic" sz="quarter" idx="14"/>
          </p:nvPr>
        </p:nvSpPr>
        <p:spPr>
          <a:xfrm>
            <a:off x="539785" y="539750"/>
            <a:ext cx="11111636" cy="5777707"/>
          </a:xfrm>
        </p:spPr>
        <p:txBody>
          <a:bodyPr/>
          <a:lstStyle>
            <a:lvl1pPr marL="0" indent="0">
              <a:buNone/>
              <a:defRPr spc="300"/>
            </a:lvl1pPr>
          </a:lstStyle>
          <a:p>
            <a:endParaRPr lang="en-US" dirty="0"/>
          </a:p>
        </p:txBody>
      </p:sp>
      <p:sp>
        <p:nvSpPr>
          <p:cNvPr id="2" name="Date Placeholder 1"/>
          <p:cNvSpPr>
            <a:spLocks noGrp="1"/>
          </p:cNvSpPr>
          <p:nvPr>
            <p:ph type="dt" sz="half" idx="10"/>
          </p:nvPr>
        </p:nvSpPr>
        <p:spPr/>
        <p:txBody>
          <a:bodyPr/>
          <a:lstStyle/>
          <a:p>
            <a:fld id="{6E64DB3E-81EF-4C17-836F-C6DEB5EE6D71}" type="datetime1">
              <a:rPr lang="en-US" smtClean="0"/>
              <a:t>2/27/2024</a:t>
            </a:fld>
            <a:endParaRPr lang="en-US"/>
          </a:p>
        </p:txBody>
      </p:sp>
      <p:sp>
        <p:nvSpPr>
          <p:cNvPr id="3" name="Footer Placeholder 2"/>
          <p:cNvSpPr>
            <a:spLocks noGrp="1"/>
          </p:cNvSpPr>
          <p:nvPr>
            <p:ph type="ftr" sz="quarter" idx="11"/>
          </p:nvPr>
        </p:nvSpPr>
        <p:spPr>
          <a:xfrm rot="16200000">
            <a:off x="-1174335" y="3158711"/>
            <a:ext cx="2888458" cy="539785"/>
          </a:xfrm>
        </p:spPr>
        <p:txBody>
          <a:bodyPr/>
          <a:lstStyle>
            <a:lvl1pPr>
              <a:defRPr sz="1200"/>
            </a:lvl1pPr>
          </a:lstStyle>
          <a:p>
            <a:r>
              <a:rPr lang="en-US"/>
              <a:t>Presentation</a:t>
            </a:r>
            <a:endParaRPr lang="en-US" dirty="0"/>
          </a:p>
        </p:txBody>
      </p:sp>
      <p:sp>
        <p:nvSpPr>
          <p:cNvPr id="4" name="Slide Number Placeholder 3"/>
          <p:cNvSpPr>
            <a:spLocks noGrp="1"/>
          </p:cNvSpPr>
          <p:nvPr>
            <p:ph type="sldNum" sz="quarter" idx="12"/>
          </p:nvPr>
        </p:nvSpPr>
        <p:spPr>
          <a:xfrm>
            <a:off x="1" y="6356351"/>
            <a:ext cx="539785" cy="501649"/>
          </a:xfrm>
        </p:spPr>
        <p:txBody>
          <a:bodyPr/>
          <a:lstStyle/>
          <a:p>
            <a:fld id="{A8596CA1-BD47-46A7-A6BC-9EF913415F88}" type="slidenum">
              <a:rPr lang="en-US" smtClean="0"/>
              <a:t>‹#›</a:t>
            </a:fld>
            <a:endParaRPr lang="en-US"/>
          </a:p>
        </p:txBody>
      </p:sp>
      <p:sp>
        <p:nvSpPr>
          <p:cNvPr id="5" name="Title 4">
            <a:extLst>
              <a:ext uri="{FF2B5EF4-FFF2-40B4-BE49-F238E27FC236}">
                <a16:creationId xmlns:a16="http://schemas.microsoft.com/office/drawing/2014/main" id="{2C5ED22E-E7BA-610D-99F9-E71FE671D3CF}"/>
              </a:ext>
            </a:extLst>
          </p:cNvPr>
          <p:cNvSpPr>
            <a:spLocks noGrp="1"/>
          </p:cNvSpPr>
          <p:nvPr>
            <p:ph type="title" hasCustomPrompt="1"/>
          </p:nvPr>
        </p:nvSpPr>
        <p:spPr>
          <a:xfrm>
            <a:off x="539785" y="2766219"/>
            <a:ext cx="11111636" cy="1325563"/>
          </a:xfrm>
        </p:spPr>
        <p:txBody>
          <a:bodyPr>
            <a:noAutofit/>
          </a:bodyPr>
          <a:lstStyle>
            <a:lvl1pPr algn="ctr">
              <a:defRPr sz="7200">
                <a:effectLst>
                  <a:outerShdw blurRad="508000" dist="381000" dir="5400000" algn="t" rotWithShape="0">
                    <a:prstClr val="black">
                      <a:alpha val="30000"/>
                    </a:prstClr>
                  </a:outerShdw>
                </a:effectLst>
              </a:defRPr>
            </a:lvl1pPr>
          </a:lstStyle>
          <a:p>
            <a:r>
              <a:rPr lang="en-US" dirty="0"/>
              <a:t>Your Title</a:t>
            </a:r>
          </a:p>
        </p:txBody>
      </p:sp>
      <p:sp>
        <p:nvSpPr>
          <p:cNvPr id="11" name="Text Placeholder 10">
            <a:extLst>
              <a:ext uri="{FF2B5EF4-FFF2-40B4-BE49-F238E27FC236}">
                <a16:creationId xmlns:a16="http://schemas.microsoft.com/office/drawing/2014/main" id="{30CCBCCD-E6D2-6EC3-899A-63745B581316}"/>
              </a:ext>
            </a:extLst>
          </p:cNvPr>
          <p:cNvSpPr>
            <a:spLocks noGrp="1"/>
          </p:cNvSpPr>
          <p:nvPr>
            <p:ph type="body" sz="quarter" idx="13" hasCustomPrompt="1"/>
          </p:nvPr>
        </p:nvSpPr>
        <p:spPr>
          <a:xfrm>
            <a:off x="539785" y="4150519"/>
            <a:ext cx="11111636" cy="438944"/>
          </a:xfrm>
        </p:spPr>
        <p:txBody>
          <a:bodyPr>
            <a:normAutofit/>
          </a:bodyPr>
          <a:lstStyle>
            <a:lvl1pPr marL="0" indent="0" algn="ctr">
              <a:buNone/>
              <a:defRPr sz="2000" spc="150">
                <a:effectLst>
                  <a:outerShdw blurRad="444500" dist="381000" dir="5400000" algn="t" rotWithShape="0">
                    <a:prstClr val="black">
                      <a:alpha val="40000"/>
                    </a:prstClr>
                  </a:outerShdw>
                </a:effectLst>
                <a:latin typeface="+mj-lt"/>
              </a:defRPr>
            </a:lvl1pPr>
          </a:lstStyle>
          <a:p>
            <a:pPr lvl="0"/>
            <a:r>
              <a:rPr lang="en-US" dirty="0"/>
              <a:t>YOUR SUBTITLE</a:t>
            </a:r>
          </a:p>
        </p:txBody>
      </p:sp>
    </p:spTree>
    <p:extLst>
      <p:ext uri="{BB962C8B-B14F-4D97-AF65-F5344CB8AC3E}">
        <p14:creationId xmlns:p14="http://schemas.microsoft.com/office/powerpoint/2010/main" val="25657583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1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1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4" name="Google Shape;34;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1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1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7" name="Google Shape;47;p1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1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1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3"/>
          <p:cNvSpPr>
            <a:spLocks noGrp="1"/>
          </p:cNvSpPr>
          <p:nvPr>
            <p:ph type="pic" idx="2"/>
          </p:nvPr>
        </p:nvSpPr>
        <p:spPr>
          <a:xfrm>
            <a:off x="5183188" y="987425"/>
            <a:ext cx="6172200" cy="4873625"/>
          </a:xfrm>
          <a:prstGeom prst="rect">
            <a:avLst/>
          </a:prstGeom>
          <a:noFill/>
          <a:ln>
            <a:noFill/>
          </a:ln>
        </p:spPr>
      </p:sp>
      <p:sp>
        <p:nvSpPr>
          <p:cNvPr id="68" name="Google Shape;68;p2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4.jp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jpg"/><Relationship Id="rId4" Type="http://schemas.openxmlformats.org/officeDocument/2006/relationships/image" Target="../media/image17.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pro.arcgis.com/en/pro-app/latest/tool-reference/spatial-statistics/multivariate-clustering.htm" TargetMode="External"/><Relationship Id="rId2" Type="http://schemas.openxmlformats.org/officeDocument/2006/relationships/hyperlink" Target="https://montclair.maps.arcgis.com/home/item.html?id=b063316fac7345dba4bae96eaa813b2f" TargetMode="Externa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Low angle view of tall buildings&#10;&#10;Description automatically generated">
            <a:extLst>
              <a:ext uri="{FF2B5EF4-FFF2-40B4-BE49-F238E27FC236}">
                <a16:creationId xmlns:a16="http://schemas.microsoft.com/office/drawing/2014/main" id="{D91DF260-A538-3C1A-E0BD-37F12D9AE330}"/>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11000" b="11000"/>
          <a:stretch/>
        </p:blipFill>
        <p:spPr>
          <a:xfrm>
            <a:off x="825271" y="836602"/>
            <a:ext cx="10540733" cy="5480855"/>
          </a:xfrm>
        </p:spPr>
      </p:pic>
      <p:sp>
        <p:nvSpPr>
          <p:cNvPr id="5" name="Gradient">
            <a:extLst>
              <a:ext uri="{FF2B5EF4-FFF2-40B4-BE49-F238E27FC236}">
                <a16:creationId xmlns:a16="http://schemas.microsoft.com/office/drawing/2014/main" id="{C9BB864C-F01F-5F63-E6BE-FE99CF56F96F}"/>
              </a:ext>
            </a:extLst>
          </p:cNvPr>
          <p:cNvSpPr/>
          <p:nvPr/>
        </p:nvSpPr>
        <p:spPr>
          <a:xfrm>
            <a:off x="825633" y="836245"/>
            <a:ext cx="10540733" cy="5481212"/>
          </a:xfrm>
          <a:prstGeom prst="rect">
            <a:avLst/>
          </a:prstGeom>
          <a:gradFill flip="none" rotWithShape="1">
            <a:gsLst>
              <a:gs pos="0">
                <a:schemeClr val="accent5">
                  <a:lumMod val="75000"/>
                  <a:alpha val="50000"/>
                </a:schemeClr>
              </a:gs>
              <a:gs pos="100000">
                <a:schemeClr val="tx1">
                  <a:lumMod val="65000"/>
                  <a:lumOff val="35000"/>
                </a:schemeClr>
              </a:gs>
            </a:gsLst>
            <a:path path="circle">
              <a:fillToRect l="100000" t="100000"/>
            </a:path>
            <a:tileRect r="-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900">
              <a:latin typeface="Montserrat Medium" panose="00000600000000000000" pitchFamily="2" charset="0"/>
            </a:endParaRPr>
          </a:p>
        </p:txBody>
      </p:sp>
      <p:sp>
        <p:nvSpPr>
          <p:cNvPr id="2" name="Title">
            <a:extLst>
              <a:ext uri="{FF2B5EF4-FFF2-40B4-BE49-F238E27FC236}">
                <a16:creationId xmlns:a16="http://schemas.microsoft.com/office/drawing/2014/main" id="{92D4CAF0-9F21-FE76-67CE-4941686C0136}"/>
              </a:ext>
            </a:extLst>
          </p:cNvPr>
          <p:cNvSpPr>
            <a:spLocks noGrp="1"/>
          </p:cNvSpPr>
          <p:nvPr>
            <p:ph type="title"/>
          </p:nvPr>
        </p:nvSpPr>
        <p:spPr>
          <a:xfrm>
            <a:off x="1064093" y="3177860"/>
            <a:ext cx="10048336" cy="1281026"/>
          </a:xfrm>
        </p:spPr>
        <p:txBody>
          <a:bodyPr/>
          <a:lstStyle/>
          <a:p>
            <a:r>
              <a:rPr lang="en-US" sz="2800" b="1" dirty="0">
                <a:solidFill>
                  <a:schemeClr val="bg1"/>
                </a:solidFill>
                <a:latin typeface="Raleway" pitchFamily="2" charset="0"/>
                <a:ea typeface="Times New Roman"/>
                <a:cs typeface="Times New Roman"/>
                <a:sym typeface="Times New Roman"/>
              </a:rPr>
              <a:t>Unsupervised Learning using K-means Clustering:</a:t>
            </a:r>
            <a:br>
              <a:rPr lang="en-US" sz="2800" b="1" dirty="0">
                <a:solidFill>
                  <a:schemeClr val="bg1"/>
                </a:solidFill>
                <a:latin typeface="Raleway" pitchFamily="2" charset="0"/>
                <a:ea typeface="Times New Roman"/>
                <a:cs typeface="Times New Roman"/>
                <a:sym typeface="Times New Roman"/>
              </a:rPr>
            </a:br>
            <a:r>
              <a:rPr lang="en-US" sz="2800" b="1" dirty="0">
                <a:solidFill>
                  <a:schemeClr val="bg1"/>
                </a:solidFill>
                <a:latin typeface="Raleway" pitchFamily="2" charset="0"/>
                <a:ea typeface="Times New Roman"/>
                <a:cs typeface="Times New Roman"/>
                <a:sym typeface="Times New Roman"/>
              </a:rPr>
              <a:t>Python </a:t>
            </a:r>
            <a:r>
              <a:rPr lang="en-US" sz="2800" b="1">
                <a:solidFill>
                  <a:schemeClr val="bg1"/>
                </a:solidFill>
                <a:latin typeface="Raleway" pitchFamily="2" charset="0"/>
                <a:ea typeface="Times New Roman"/>
                <a:cs typeface="Times New Roman"/>
                <a:sym typeface="Times New Roman"/>
              </a:rPr>
              <a:t>Vs ArcGIS</a:t>
            </a:r>
            <a:endParaRPr lang="en-US" sz="2800" dirty="0">
              <a:solidFill>
                <a:schemeClr val="bg1"/>
              </a:solidFill>
              <a:latin typeface="Raleway" pitchFamily="2" charset="0"/>
            </a:endParaRPr>
          </a:p>
        </p:txBody>
      </p:sp>
      <p:sp>
        <p:nvSpPr>
          <p:cNvPr id="3" name="subtitile">
            <a:extLst>
              <a:ext uri="{FF2B5EF4-FFF2-40B4-BE49-F238E27FC236}">
                <a16:creationId xmlns:a16="http://schemas.microsoft.com/office/drawing/2014/main" id="{AFDF8562-8F0E-31EE-5B42-32ECAD42E050}"/>
              </a:ext>
            </a:extLst>
          </p:cNvPr>
          <p:cNvSpPr>
            <a:spLocks noGrp="1"/>
          </p:cNvSpPr>
          <p:nvPr>
            <p:ph type="body" sz="quarter" idx="13"/>
          </p:nvPr>
        </p:nvSpPr>
        <p:spPr>
          <a:xfrm>
            <a:off x="1079571" y="4077478"/>
            <a:ext cx="10471727" cy="541175"/>
          </a:xfrm>
        </p:spPr>
        <p:txBody>
          <a:bodyPr>
            <a:noAutofit/>
          </a:bodyPr>
          <a:lstStyle/>
          <a:p>
            <a:pPr>
              <a:lnSpc>
                <a:spcPct val="100000"/>
              </a:lnSpc>
            </a:pPr>
            <a:r>
              <a:rPr lang="en-US" sz="1600" spc="0" dirty="0">
                <a:solidFill>
                  <a:schemeClr val="bg1"/>
                </a:solidFill>
                <a:latin typeface="Raleway" pitchFamily="2" charset="0"/>
              </a:rPr>
              <a:t>Cristian Noriega Monsalve, Blessing Austin-Gabriel, Ernest </a:t>
            </a:r>
            <a:r>
              <a:rPr lang="en-US" sz="1600" spc="0" dirty="0" err="1">
                <a:solidFill>
                  <a:schemeClr val="bg1"/>
                </a:solidFill>
                <a:latin typeface="Raleway" pitchFamily="2" charset="0"/>
              </a:rPr>
              <a:t>Chianumba</a:t>
            </a:r>
            <a:r>
              <a:rPr lang="en-US" sz="1600" spc="0" dirty="0">
                <a:solidFill>
                  <a:schemeClr val="bg1"/>
                </a:solidFill>
                <a:latin typeface="Raleway" pitchFamily="2" charset="0"/>
              </a:rPr>
              <a:t>, </a:t>
            </a:r>
            <a:r>
              <a:rPr lang="en-US" sz="1600" spc="0" dirty="0" err="1">
                <a:solidFill>
                  <a:schemeClr val="bg1"/>
                </a:solidFill>
                <a:latin typeface="Raleway" pitchFamily="2" charset="0"/>
              </a:rPr>
              <a:t>Rolih</a:t>
            </a:r>
            <a:r>
              <a:rPr lang="en-US" sz="1600" spc="0" dirty="0">
                <a:solidFill>
                  <a:schemeClr val="bg1"/>
                </a:solidFill>
                <a:latin typeface="Raleway" pitchFamily="2" charset="0"/>
              </a:rPr>
              <a:t> Ferdinand </a:t>
            </a:r>
          </a:p>
        </p:txBody>
      </p:sp>
      <p:sp>
        <p:nvSpPr>
          <p:cNvPr id="6" name="Footer Placeholder 5">
            <a:extLst>
              <a:ext uri="{FF2B5EF4-FFF2-40B4-BE49-F238E27FC236}">
                <a16:creationId xmlns:a16="http://schemas.microsoft.com/office/drawing/2014/main" id="{0C9B12BB-AE22-1FE7-408B-E6276BDDF67C}"/>
              </a:ext>
            </a:extLst>
          </p:cNvPr>
          <p:cNvSpPr>
            <a:spLocks noGrp="1"/>
          </p:cNvSpPr>
          <p:nvPr>
            <p:ph type="ftr" sz="quarter" idx="11"/>
          </p:nvPr>
        </p:nvSpPr>
        <p:spPr>
          <a:xfrm rot="16200000">
            <a:off x="-1031591" y="3015968"/>
            <a:ext cx="2888458" cy="825271"/>
          </a:xfrm>
        </p:spPr>
        <p:txBody>
          <a:bodyPr/>
          <a:lstStyle/>
          <a:p>
            <a:r>
              <a:rPr lang="en-US" sz="2000" dirty="0">
                <a:latin typeface="Raleway Black" pitchFamily="2" charset="0"/>
              </a:rPr>
              <a:t>Machine Learning</a:t>
            </a:r>
          </a:p>
        </p:txBody>
      </p:sp>
      <p:sp>
        <p:nvSpPr>
          <p:cNvPr id="7" name="Slide Number Placeholder 6">
            <a:extLst>
              <a:ext uri="{FF2B5EF4-FFF2-40B4-BE49-F238E27FC236}">
                <a16:creationId xmlns:a16="http://schemas.microsoft.com/office/drawing/2014/main" id="{D04BB28A-20C6-C0D0-387F-5555EB24B648}"/>
              </a:ext>
            </a:extLst>
          </p:cNvPr>
          <p:cNvSpPr>
            <a:spLocks noGrp="1"/>
          </p:cNvSpPr>
          <p:nvPr>
            <p:ph type="sldNum" sz="quarter" idx="12"/>
          </p:nvPr>
        </p:nvSpPr>
        <p:spPr/>
        <p:txBody>
          <a:bodyPr/>
          <a:lstStyle/>
          <a:p>
            <a:fld id="{A8596CA1-BD47-46A7-A6BC-9EF913415F88}" type="slidenum">
              <a:rPr lang="en-US" smtClean="0">
                <a:latin typeface="Montserrat Medium" panose="00000600000000000000" pitchFamily="2" charset="0"/>
              </a:rPr>
              <a:t>1</a:t>
            </a:fld>
            <a:endParaRPr lang="en-US">
              <a:latin typeface="Montserrat Medium" panose="00000600000000000000" pitchFamily="2" charset="0"/>
            </a:endParaRPr>
          </a:p>
        </p:txBody>
      </p:sp>
      <p:pic>
        <p:nvPicPr>
          <p:cNvPr id="4" name="Picture 3">
            <a:extLst>
              <a:ext uri="{FF2B5EF4-FFF2-40B4-BE49-F238E27FC236}">
                <a16:creationId xmlns:a16="http://schemas.microsoft.com/office/drawing/2014/main" id="{4D6578AE-C5EB-9418-034A-FAC48F505B08}"/>
              </a:ext>
            </a:extLst>
          </p:cNvPr>
          <p:cNvPicPr>
            <a:picLocks noChangeAspect="1"/>
          </p:cNvPicPr>
          <p:nvPr/>
        </p:nvPicPr>
        <p:blipFill rotWithShape="1">
          <a:blip r:embed="rId4">
            <a:extLst>
              <a:ext uri="{28A0092B-C50C-407E-A947-70E740481C1C}">
                <a14:useLocalDpi xmlns:a14="http://schemas.microsoft.com/office/drawing/2010/main" val="0"/>
              </a:ext>
            </a:extLst>
          </a:blip>
          <a:srcRect r="71217" b="1532"/>
          <a:stretch/>
        </p:blipFill>
        <p:spPr>
          <a:xfrm>
            <a:off x="376530" y="383551"/>
            <a:ext cx="1324451" cy="292928"/>
          </a:xfrm>
          <a:prstGeom prst="rect">
            <a:avLst/>
          </a:prstGeom>
        </p:spPr>
      </p:pic>
    </p:spTree>
    <p:extLst>
      <p:ext uri="{BB962C8B-B14F-4D97-AF65-F5344CB8AC3E}">
        <p14:creationId xmlns:p14="http://schemas.microsoft.com/office/powerpoint/2010/main" val="109288787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14:presetBounceEnd="75000">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14:bounceEnd="75000">
                                          <p:cBhvr additive="base">
                                            <p:cTn id="7" dur="2000" fill="hold"/>
                                            <p:tgtEl>
                                              <p:spTgt spid="3">
                                                <p:txEl>
                                                  <p:pRg st="0" end="0"/>
                                                </p:txEl>
                                              </p:spTgt>
                                            </p:tgtEl>
                                            <p:attrNameLst>
                                              <p:attrName>ppt_x</p:attrName>
                                            </p:attrNameLst>
                                          </p:cBhvr>
                                          <p:tavLst>
                                            <p:tav tm="0">
                                              <p:val>
                                                <p:strVal val="#ppt_x"/>
                                              </p:val>
                                            </p:tav>
                                            <p:tav tm="100000">
                                              <p:val>
                                                <p:strVal val="#ppt_x"/>
                                              </p:val>
                                            </p:tav>
                                          </p:tavLst>
                                        </p:anim>
                                        <p:anim calcmode="lin" valueType="num" p14:bounceEnd="75000">
                                          <p:cBhvr additive="base">
                                            <p:cTn id="8" dur="2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14:presetBounceEnd="75000">
                                      <p:stCondLst>
                                        <p:cond delay="100"/>
                                      </p:stCondLst>
                                      <p:childTnLst>
                                        <p:set>
                                          <p:cBhvr>
                                            <p:cTn id="10" dur="1" fill="hold">
                                              <p:stCondLst>
                                                <p:cond delay="0"/>
                                              </p:stCondLst>
                                            </p:cTn>
                                            <p:tgtEl>
                                              <p:spTgt spid="2"/>
                                            </p:tgtEl>
                                            <p:attrNameLst>
                                              <p:attrName>style.visibility</p:attrName>
                                            </p:attrNameLst>
                                          </p:cBhvr>
                                          <p:to>
                                            <p:strVal val="visible"/>
                                          </p:to>
                                        </p:set>
                                        <p:anim calcmode="lin" valueType="num" p14:bounceEnd="75000">
                                          <p:cBhvr additive="base">
                                            <p:cTn id="11" dur="2000" fill="hold"/>
                                            <p:tgtEl>
                                              <p:spTgt spid="2"/>
                                            </p:tgtEl>
                                            <p:attrNameLst>
                                              <p:attrName>ppt_x</p:attrName>
                                            </p:attrNameLst>
                                          </p:cBhvr>
                                          <p:tavLst>
                                            <p:tav tm="0">
                                              <p:val>
                                                <p:strVal val="#ppt_x"/>
                                              </p:val>
                                            </p:tav>
                                            <p:tav tm="100000">
                                              <p:val>
                                                <p:strVal val="#ppt_x"/>
                                              </p:val>
                                            </p:tav>
                                          </p:tavLst>
                                        </p:anim>
                                        <p:anim calcmode="lin" valueType="num" p14:bounceEnd="75000">
                                          <p:cBhvr additive="base">
                                            <p:cTn id="12" dur="2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20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2000" fill="hold"/>
                                            <p:tgtEl>
                                              <p:spTgt spid="3">
                                                <p:txEl>
                                                  <p:pRg st="0" end="0"/>
                                                </p:txEl>
                                              </p:spTgt>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10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2000" fill="hold"/>
                                            <p:tgtEl>
                                              <p:spTgt spid="2"/>
                                            </p:tgtEl>
                                            <p:attrNameLst>
                                              <p:attrName>ppt_x</p:attrName>
                                            </p:attrNameLst>
                                          </p:cBhvr>
                                          <p:tavLst>
                                            <p:tav tm="0">
                                              <p:val>
                                                <p:strVal val="#ppt_x"/>
                                              </p:val>
                                            </p:tav>
                                            <p:tav tm="100000">
                                              <p:val>
                                                <p:strVal val="#ppt_x"/>
                                              </p:val>
                                            </p:tav>
                                          </p:tavLst>
                                        </p:anim>
                                        <p:anim calcmode="lin" valueType="num">
                                          <p:cBhvr additive="base">
                                            <p:cTn id="12" dur="2000" fill="hold"/>
                                            <p:tgtEl>
                                              <p:spTgt spid="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9699F0-49EB-80E2-AD62-C2386CEA9F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06FE8F-BD9A-B7B1-B379-6BB8B9EBEB57}"/>
              </a:ext>
            </a:extLst>
          </p:cNvPr>
          <p:cNvSpPr>
            <a:spLocks noGrp="1"/>
          </p:cNvSpPr>
          <p:nvPr>
            <p:ph type="title"/>
          </p:nvPr>
        </p:nvSpPr>
        <p:spPr>
          <a:xfrm>
            <a:off x="838200" y="1"/>
            <a:ext cx="10515600" cy="516048"/>
          </a:xfrm>
        </p:spPr>
        <p:txBody>
          <a:bodyPr>
            <a:normAutofit fontScale="90000"/>
          </a:bodyPr>
          <a:lstStyle/>
          <a:p>
            <a:pPr algn="ctr"/>
            <a:r>
              <a:rPr lang="en-US" dirty="0"/>
              <a:t>Data Set Visualization</a:t>
            </a:r>
          </a:p>
        </p:txBody>
      </p:sp>
      <p:pic>
        <p:nvPicPr>
          <p:cNvPr id="5" name="Content Placeholder 4" descr="A map of the united states">
            <a:extLst>
              <a:ext uri="{FF2B5EF4-FFF2-40B4-BE49-F238E27FC236}">
                <a16:creationId xmlns:a16="http://schemas.microsoft.com/office/drawing/2014/main" id="{A36B7DB1-C94B-351D-5D17-678A5E5A16D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4370" y="516049"/>
            <a:ext cx="8103260" cy="6261610"/>
          </a:xfrm>
        </p:spPr>
      </p:pic>
    </p:spTree>
    <p:extLst>
      <p:ext uri="{BB962C8B-B14F-4D97-AF65-F5344CB8AC3E}">
        <p14:creationId xmlns:p14="http://schemas.microsoft.com/office/powerpoint/2010/main" val="1476623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B31F3E-7F0B-38F0-9461-8BC98BDE4C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AA2EB2-C808-5F32-BC4A-EBBC847F7BEF}"/>
              </a:ext>
            </a:extLst>
          </p:cNvPr>
          <p:cNvSpPr>
            <a:spLocks noGrp="1"/>
          </p:cNvSpPr>
          <p:nvPr>
            <p:ph type="title"/>
          </p:nvPr>
        </p:nvSpPr>
        <p:spPr>
          <a:xfrm>
            <a:off x="838200" y="1"/>
            <a:ext cx="10515600" cy="498764"/>
          </a:xfrm>
        </p:spPr>
        <p:txBody>
          <a:bodyPr>
            <a:normAutofit fontScale="90000"/>
          </a:bodyPr>
          <a:lstStyle/>
          <a:p>
            <a:pPr algn="ctr"/>
            <a:r>
              <a:rPr lang="en-US" dirty="0"/>
              <a:t>Data Set Description</a:t>
            </a:r>
          </a:p>
        </p:txBody>
      </p:sp>
      <p:pic>
        <p:nvPicPr>
          <p:cNvPr id="5" name="Picture 4" descr="A screenshot of a computer&#10;&#10;Description automatically generated">
            <a:extLst>
              <a:ext uri="{FF2B5EF4-FFF2-40B4-BE49-F238E27FC236}">
                <a16:creationId xmlns:a16="http://schemas.microsoft.com/office/drawing/2014/main" id="{48689BE6-A2F8-97EC-2CAA-0A21CBFC06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8765"/>
            <a:ext cx="8583453" cy="3269671"/>
          </a:xfrm>
          <a:prstGeom prst="rect">
            <a:avLst/>
          </a:prstGeom>
        </p:spPr>
      </p:pic>
      <p:pic>
        <p:nvPicPr>
          <p:cNvPr id="7" name="Picture 6" descr="A screen shot of a computer&#10;&#10;Description automatically generated">
            <a:extLst>
              <a:ext uri="{FF2B5EF4-FFF2-40B4-BE49-F238E27FC236}">
                <a16:creationId xmlns:a16="http://schemas.microsoft.com/office/drawing/2014/main" id="{CBF5FB4F-6796-B4ED-6756-3B46F71B7D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6618" y="2246743"/>
            <a:ext cx="6775382" cy="3175001"/>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7671343D-F66B-2256-E8B3-BC6FABF4E7C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808301"/>
            <a:ext cx="8068728" cy="3049699"/>
          </a:xfrm>
          <a:prstGeom prst="rect">
            <a:avLst/>
          </a:prstGeom>
        </p:spPr>
      </p:pic>
    </p:spTree>
    <p:extLst>
      <p:ext uri="{BB962C8B-B14F-4D97-AF65-F5344CB8AC3E}">
        <p14:creationId xmlns:p14="http://schemas.microsoft.com/office/powerpoint/2010/main" val="4030513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E11A2F-FFB3-2FE5-3533-5027054158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774716-DE44-1A04-3134-544AA9440509}"/>
              </a:ext>
            </a:extLst>
          </p:cNvPr>
          <p:cNvSpPr>
            <a:spLocks noGrp="1"/>
          </p:cNvSpPr>
          <p:nvPr>
            <p:ph type="title"/>
          </p:nvPr>
        </p:nvSpPr>
        <p:spPr>
          <a:xfrm>
            <a:off x="838200" y="0"/>
            <a:ext cx="10515600" cy="637309"/>
          </a:xfrm>
        </p:spPr>
        <p:txBody>
          <a:bodyPr>
            <a:normAutofit fontScale="90000"/>
          </a:bodyPr>
          <a:lstStyle/>
          <a:p>
            <a:pPr algn="ctr"/>
            <a:r>
              <a:rPr lang="en-US" dirty="0"/>
              <a:t>Preprocessing Techniques</a:t>
            </a:r>
          </a:p>
        </p:txBody>
      </p:sp>
      <p:pic>
        <p:nvPicPr>
          <p:cNvPr id="5" name="Content Placeholder 4" descr="A screenshot of a computer&#10;&#10;Description automatically generated">
            <a:extLst>
              <a:ext uri="{FF2B5EF4-FFF2-40B4-BE49-F238E27FC236}">
                <a16:creationId xmlns:a16="http://schemas.microsoft.com/office/drawing/2014/main" id="{16A331D7-3C54-19BC-1664-C0C22B9344D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37309"/>
            <a:ext cx="8502514" cy="4351338"/>
          </a:xfrm>
        </p:spPr>
      </p:pic>
    </p:spTree>
    <p:extLst>
      <p:ext uri="{BB962C8B-B14F-4D97-AF65-F5344CB8AC3E}">
        <p14:creationId xmlns:p14="http://schemas.microsoft.com/office/powerpoint/2010/main" val="5763361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688EE4-5CBB-D46F-CB9A-F7BA99E96C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C981B2-3820-237D-F137-C1F4E3A0DAB3}"/>
              </a:ext>
            </a:extLst>
          </p:cNvPr>
          <p:cNvSpPr>
            <a:spLocks noGrp="1"/>
          </p:cNvSpPr>
          <p:nvPr>
            <p:ph type="title"/>
          </p:nvPr>
        </p:nvSpPr>
        <p:spPr/>
        <p:txBody>
          <a:bodyPr/>
          <a:lstStyle/>
          <a:p>
            <a:pPr algn="ctr"/>
            <a:r>
              <a:rPr lang="en-US" dirty="0"/>
              <a:t>Machine Learning Technique: K-means Clustering</a:t>
            </a:r>
          </a:p>
        </p:txBody>
      </p:sp>
      <p:pic>
        <p:nvPicPr>
          <p:cNvPr id="5" name="Picture 4" descr="A graph with a line&#10;&#10;Description automatically generated">
            <a:extLst>
              <a:ext uri="{FF2B5EF4-FFF2-40B4-BE49-F238E27FC236}">
                <a16:creationId xmlns:a16="http://schemas.microsoft.com/office/drawing/2014/main" id="{3AFD54ED-B577-462C-88E8-5693B2C599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542253"/>
            <a:ext cx="5852172" cy="4389129"/>
          </a:xfrm>
          <a:prstGeom prst="rect">
            <a:avLst/>
          </a:prstGeom>
        </p:spPr>
      </p:pic>
      <p:pic>
        <p:nvPicPr>
          <p:cNvPr id="11" name="Picture 10" descr="A screen shot of a graph&#10;&#10;Description automatically generated">
            <a:extLst>
              <a:ext uri="{FF2B5EF4-FFF2-40B4-BE49-F238E27FC236}">
                <a16:creationId xmlns:a16="http://schemas.microsoft.com/office/drawing/2014/main" id="{0D5CB4CE-8BD2-F33A-10E0-B78FB295FF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8786" y="1960775"/>
            <a:ext cx="6443213" cy="3865928"/>
          </a:xfrm>
          <a:prstGeom prst="rect">
            <a:avLst/>
          </a:prstGeom>
        </p:spPr>
      </p:pic>
    </p:spTree>
    <p:extLst>
      <p:ext uri="{BB962C8B-B14F-4D97-AF65-F5344CB8AC3E}">
        <p14:creationId xmlns:p14="http://schemas.microsoft.com/office/powerpoint/2010/main" val="3714229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00863F-957F-BBD0-0F59-15D41919720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902D01-046F-B5BE-BA1D-B7D922D5811A}"/>
              </a:ext>
            </a:extLst>
          </p:cNvPr>
          <p:cNvSpPr>
            <a:spLocks noGrp="1"/>
          </p:cNvSpPr>
          <p:nvPr>
            <p:ph type="title"/>
          </p:nvPr>
        </p:nvSpPr>
        <p:spPr>
          <a:xfrm>
            <a:off x="5051135" y="2677664"/>
            <a:ext cx="2089727" cy="715530"/>
          </a:xfrm>
        </p:spPr>
        <p:txBody>
          <a:bodyPr>
            <a:normAutofit fontScale="90000"/>
          </a:bodyPr>
          <a:lstStyle/>
          <a:p>
            <a:pPr algn="ctr"/>
            <a:r>
              <a:rPr lang="en-US" dirty="0"/>
              <a:t>Python</a:t>
            </a:r>
            <a:br>
              <a:rPr lang="en-US" dirty="0"/>
            </a:br>
            <a:r>
              <a:rPr lang="en-US" dirty="0"/>
              <a:t>Results</a:t>
            </a:r>
          </a:p>
        </p:txBody>
      </p:sp>
      <p:pic>
        <p:nvPicPr>
          <p:cNvPr id="5" name="Content Placeholder 4" descr="A graph of data visualization&#10;&#10;Description automatically generated">
            <a:extLst>
              <a:ext uri="{FF2B5EF4-FFF2-40B4-BE49-F238E27FC236}">
                <a16:creationId xmlns:a16="http://schemas.microsoft.com/office/drawing/2014/main" id="{C658DDB7-CC3B-07D1-F81F-685CDCCA25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393555"/>
            <a:ext cx="4888702" cy="4351338"/>
          </a:xfrm>
        </p:spPr>
      </p:pic>
      <p:pic>
        <p:nvPicPr>
          <p:cNvPr id="7" name="Picture 6" descr="A screenshot of a computer screen&#10;&#10;Description automatically generated">
            <a:extLst>
              <a:ext uri="{FF2B5EF4-FFF2-40B4-BE49-F238E27FC236}">
                <a16:creationId xmlns:a16="http://schemas.microsoft.com/office/drawing/2014/main" id="{552669C9-6088-5802-0820-183C696A19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3814627" cy="2288776"/>
          </a:xfrm>
          <a:prstGeom prst="rect">
            <a:avLst/>
          </a:prstGeom>
        </p:spPr>
      </p:pic>
      <p:pic>
        <p:nvPicPr>
          <p:cNvPr id="9" name="Picture 8" descr="A screenshot of a computer screen&#10;&#10;Description automatically generated">
            <a:extLst>
              <a:ext uri="{FF2B5EF4-FFF2-40B4-BE49-F238E27FC236}">
                <a16:creationId xmlns:a16="http://schemas.microsoft.com/office/drawing/2014/main" id="{EC0BC9B2-15F3-9E58-EB2E-00926A20DC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88686" y="-1"/>
            <a:ext cx="3814627" cy="2288776"/>
          </a:xfrm>
          <a:prstGeom prst="rect">
            <a:avLst/>
          </a:prstGeom>
        </p:spPr>
      </p:pic>
      <p:pic>
        <p:nvPicPr>
          <p:cNvPr id="11" name="Picture 10" descr="A screenshot of a computer screen&#10;&#10;Description automatically generated">
            <a:extLst>
              <a:ext uri="{FF2B5EF4-FFF2-40B4-BE49-F238E27FC236}">
                <a16:creationId xmlns:a16="http://schemas.microsoft.com/office/drawing/2014/main" id="{EE377FCD-D459-C751-D315-C36F218DDF2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7373" y="0"/>
            <a:ext cx="3814627" cy="2288777"/>
          </a:xfrm>
          <a:prstGeom prst="rect">
            <a:avLst/>
          </a:prstGeom>
        </p:spPr>
      </p:pic>
      <p:pic>
        <p:nvPicPr>
          <p:cNvPr id="13" name="Picture 12" descr="A map of the united states&#10;&#10;Description automatically generated">
            <a:extLst>
              <a:ext uri="{FF2B5EF4-FFF2-40B4-BE49-F238E27FC236}">
                <a16:creationId xmlns:a16="http://schemas.microsoft.com/office/drawing/2014/main" id="{EBE95593-2CD2-A1DB-2AFE-6411B0D1D1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58840" y="2506663"/>
            <a:ext cx="4946855" cy="4351337"/>
          </a:xfrm>
          <a:prstGeom prst="rect">
            <a:avLst/>
          </a:prstGeom>
        </p:spPr>
      </p:pic>
    </p:spTree>
    <p:extLst>
      <p:ext uri="{BB962C8B-B14F-4D97-AF65-F5344CB8AC3E}">
        <p14:creationId xmlns:p14="http://schemas.microsoft.com/office/powerpoint/2010/main" val="1711695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F704A9-2EAE-0DBD-6F06-6AC79D05CD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CEA6BB-12BC-3B29-EF23-EDDA3113E773}"/>
              </a:ext>
            </a:extLst>
          </p:cNvPr>
          <p:cNvSpPr>
            <a:spLocks noGrp="1"/>
          </p:cNvSpPr>
          <p:nvPr>
            <p:ph type="title"/>
          </p:nvPr>
        </p:nvSpPr>
        <p:spPr>
          <a:xfrm>
            <a:off x="5204233" y="0"/>
            <a:ext cx="1783533" cy="1102958"/>
          </a:xfrm>
        </p:spPr>
        <p:txBody>
          <a:bodyPr>
            <a:normAutofit fontScale="90000"/>
          </a:bodyPr>
          <a:lstStyle/>
          <a:p>
            <a:r>
              <a:rPr lang="en-US" dirty="0"/>
              <a:t>ArcGIS</a:t>
            </a:r>
            <a:br>
              <a:rPr lang="en-US" dirty="0"/>
            </a:br>
            <a:r>
              <a:rPr lang="en-US" dirty="0"/>
              <a:t>Results</a:t>
            </a:r>
          </a:p>
        </p:txBody>
      </p:sp>
      <p:pic>
        <p:nvPicPr>
          <p:cNvPr id="9" name="Picture 8" descr="A map of the united states&#10;&#10;Description automatically generated">
            <a:extLst>
              <a:ext uri="{FF2B5EF4-FFF2-40B4-BE49-F238E27FC236}">
                <a16:creationId xmlns:a16="http://schemas.microsoft.com/office/drawing/2014/main" id="{2A68D806-0309-EEC8-3B21-A3BBA6C8F8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326501" cy="3343205"/>
          </a:xfrm>
          <a:prstGeom prst="rect">
            <a:avLst/>
          </a:prstGeom>
        </p:spPr>
      </p:pic>
      <p:pic>
        <p:nvPicPr>
          <p:cNvPr id="11" name="Picture 10" descr="A map of the united states&#10;&#10;Description automatically generated">
            <a:extLst>
              <a:ext uri="{FF2B5EF4-FFF2-40B4-BE49-F238E27FC236}">
                <a16:creationId xmlns:a16="http://schemas.microsoft.com/office/drawing/2014/main" id="{34E95DCB-CA1B-9FFD-017C-15B668DAEE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54470" y="0"/>
            <a:ext cx="4437530" cy="3429000"/>
          </a:xfrm>
          <a:prstGeom prst="rect">
            <a:avLst/>
          </a:prstGeom>
        </p:spPr>
      </p:pic>
      <p:pic>
        <p:nvPicPr>
          <p:cNvPr id="13" name="Picture 12" descr="A map of the united states&#10;&#10;Description automatically generated">
            <a:extLst>
              <a:ext uri="{FF2B5EF4-FFF2-40B4-BE49-F238E27FC236}">
                <a16:creationId xmlns:a16="http://schemas.microsoft.com/office/drawing/2014/main" id="{AED306F9-78C2-82C7-5640-13160331988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514795"/>
            <a:ext cx="4326500" cy="3343205"/>
          </a:xfrm>
          <a:prstGeom prst="rect">
            <a:avLst/>
          </a:prstGeom>
        </p:spPr>
      </p:pic>
      <p:pic>
        <p:nvPicPr>
          <p:cNvPr id="15" name="Picture 14" descr="A map of the united states&#10;&#10;Description automatically generated">
            <a:extLst>
              <a:ext uri="{FF2B5EF4-FFF2-40B4-BE49-F238E27FC236}">
                <a16:creationId xmlns:a16="http://schemas.microsoft.com/office/drawing/2014/main" id="{11692B4B-DA98-6CA7-14A0-6C19BB04382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54467" y="3396311"/>
            <a:ext cx="4437531" cy="3429001"/>
          </a:xfrm>
          <a:prstGeom prst="rect">
            <a:avLst/>
          </a:prstGeom>
        </p:spPr>
      </p:pic>
      <p:pic>
        <p:nvPicPr>
          <p:cNvPr id="17" name="Picture 16" descr="A screenshot of a computer&#10;&#10;Description automatically generated">
            <a:extLst>
              <a:ext uri="{FF2B5EF4-FFF2-40B4-BE49-F238E27FC236}">
                <a16:creationId xmlns:a16="http://schemas.microsoft.com/office/drawing/2014/main" id="{5C9578B6-E937-6BC3-59F1-253B72305A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93204" y="1102958"/>
            <a:ext cx="2481094" cy="5755042"/>
          </a:xfrm>
          <a:prstGeom prst="rect">
            <a:avLst/>
          </a:prstGeom>
        </p:spPr>
      </p:pic>
    </p:spTree>
    <p:extLst>
      <p:ext uri="{BB962C8B-B14F-4D97-AF65-F5344CB8AC3E}">
        <p14:creationId xmlns:p14="http://schemas.microsoft.com/office/powerpoint/2010/main" val="36441766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0E5687-672F-268D-DDC4-18982AF340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8F3838-E81C-65F8-E890-D32C58FE2AF5}"/>
              </a:ext>
            </a:extLst>
          </p:cNvPr>
          <p:cNvSpPr>
            <a:spLocks noGrp="1"/>
          </p:cNvSpPr>
          <p:nvPr>
            <p:ph type="title"/>
          </p:nvPr>
        </p:nvSpPr>
        <p:spPr/>
        <p:txBody>
          <a:bodyPr/>
          <a:lstStyle/>
          <a:p>
            <a:pPr algn="ctr"/>
            <a:r>
              <a:rPr lang="en-US" dirty="0"/>
              <a:t>Cluster Analysis Conclusion</a:t>
            </a:r>
          </a:p>
        </p:txBody>
      </p:sp>
      <p:sp>
        <p:nvSpPr>
          <p:cNvPr id="3" name="Content Placeholder 2">
            <a:extLst>
              <a:ext uri="{FF2B5EF4-FFF2-40B4-BE49-F238E27FC236}">
                <a16:creationId xmlns:a16="http://schemas.microsoft.com/office/drawing/2014/main" id="{6963EBAD-EABE-776D-0483-73345BE90172}"/>
              </a:ext>
            </a:extLst>
          </p:cNvPr>
          <p:cNvSpPr>
            <a:spLocks noGrp="1"/>
          </p:cNvSpPr>
          <p:nvPr>
            <p:ph idx="1"/>
          </p:nvPr>
        </p:nvSpPr>
        <p:spPr/>
        <p:txBody>
          <a:bodyPr>
            <a:normAutofit/>
          </a:bodyPr>
          <a:lstStyle/>
          <a:p>
            <a:pPr>
              <a:lnSpc>
                <a:spcPct val="107000"/>
              </a:lnSpc>
              <a:spcBef>
                <a:spcPts val="0"/>
              </a:spcBef>
              <a:buFont typeface="Wingdings" panose="05000000000000000000" pitchFamily="2" charset="2"/>
              <a:buChar char="v"/>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We learned that different types of preprocessing can be utilized to perform a variety of further analysis especially depending on the type and variety of data that is collected.</a:t>
            </a:r>
          </a:p>
          <a:p>
            <a:pPr lvl="1">
              <a:lnSpc>
                <a:spcPct val="107000"/>
              </a:lnSpc>
              <a:spcBef>
                <a:spcPts val="0"/>
              </a:spcBef>
              <a:spcAft>
                <a:spcPts val="800"/>
              </a:spcAft>
              <a:buFont typeface="Wingdings" panose="05000000000000000000" pitchFamily="2" charset="2"/>
              <a:buChar char="v"/>
            </a:pPr>
            <a:r>
              <a:rPr lang="en-US" sz="1600" kern="100" dirty="0">
                <a:effectLst/>
                <a:latin typeface="Aptos" panose="020B0004020202020204" pitchFamily="34" charset="0"/>
                <a:ea typeface="Aptos" panose="020B0004020202020204" pitchFamily="34" charset="0"/>
                <a:cs typeface="Times New Roman" panose="02020603050405020304" pitchFamily="18" charset="0"/>
              </a:rPr>
              <a:t>Using power plants gives a wide range of initial attributes.</a:t>
            </a:r>
          </a:p>
          <a:p>
            <a:pPr>
              <a:buFont typeface="Wingdings" panose="05000000000000000000" pitchFamily="2" charset="2"/>
              <a:buChar char="v"/>
            </a:pPr>
            <a:r>
              <a:rPr lang="en-US" sz="1600" dirty="0">
                <a:effectLst/>
                <a:latin typeface="Aptos" panose="020B0004020202020204" pitchFamily="34" charset="0"/>
                <a:ea typeface="Aptos" panose="020B0004020202020204" pitchFamily="34" charset="0"/>
                <a:cs typeface="Times New Roman" panose="02020603050405020304" pitchFamily="18" charset="0"/>
              </a:rPr>
              <a:t>Once K values are determined even if using the optimum value (i.e. 3) doesn’t translate to accurate clusters. So we played around with different values until we got a proper fit. </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The best fit from my perspective came with the value of k=7.</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a:p>
            <a:pPr>
              <a:buFont typeface="Wingdings" panose="05000000000000000000" pitchFamily="2" charset="2"/>
              <a:buChar char="v"/>
            </a:pPr>
            <a:r>
              <a:rPr lang="en-US" sz="1600" dirty="0">
                <a:latin typeface="Aptos" panose="020B0004020202020204" pitchFamily="34" charset="0"/>
                <a:ea typeface="Aptos" panose="020B0004020202020204" pitchFamily="34" charset="0"/>
                <a:cs typeface="Times New Roman" panose="02020603050405020304" pitchFamily="18" charset="0"/>
              </a:rPr>
              <a:t>ArcGIS Pro has a tool called Multivariate Clustering that we were able to use and compare to our python results and performs other combination of attributes to see how ArcGIS would perform its own clustering. </a:t>
            </a:r>
            <a:endParaRPr lang="en-US" sz="16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3160397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075CD6-4F7F-8791-EC21-53C8EA4297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1B0521-C4D9-DA36-3450-1D2BE775F3BE}"/>
              </a:ext>
            </a:extLst>
          </p:cNvPr>
          <p:cNvSpPr>
            <a:spLocks noGrp="1"/>
          </p:cNvSpPr>
          <p:nvPr>
            <p:ph type="title"/>
          </p:nvPr>
        </p:nvSpPr>
        <p:spPr/>
        <p:txBody>
          <a:bodyPr/>
          <a:lstStyle/>
          <a:p>
            <a:pPr algn="ctr"/>
            <a:r>
              <a:rPr lang="en-US" dirty="0"/>
              <a:t>References</a:t>
            </a:r>
          </a:p>
        </p:txBody>
      </p:sp>
      <p:sp>
        <p:nvSpPr>
          <p:cNvPr id="3" name="Content Placeholder 2">
            <a:extLst>
              <a:ext uri="{FF2B5EF4-FFF2-40B4-BE49-F238E27FC236}">
                <a16:creationId xmlns:a16="http://schemas.microsoft.com/office/drawing/2014/main" id="{062BBB8B-1D70-D329-545E-EAF90832280F}"/>
              </a:ext>
            </a:extLst>
          </p:cNvPr>
          <p:cNvSpPr>
            <a:spLocks noGrp="1"/>
          </p:cNvSpPr>
          <p:nvPr>
            <p:ph idx="1"/>
          </p:nvPr>
        </p:nvSpPr>
        <p:spPr/>
        <p:txBody>
          <a:bodyPr/>
          <a:lstStyle/>
          <a:p>
            <a:r>
              <a:rPr lang="en-US" dirty="0">
                <a:hlinkClick r:id="rId2"/>
              </a:rPr>
              <a:t>https://montclair.maps.arcgis.com/home/item.html?id=b063316fac7345dba4bae96eaa813b2f</a:t>
            </a:r>
            <a:r>
              <a:rPr lang="en-US" dirty="0"/>
              <a:t> (US Power Plants Data source)</a:t>
            </a:r>
          </a:p>
          <a:p>
            <a:r>
              <a:rPr lang="en-US" dirty="0">
                <a:hlinkClick r:id="rId3"/>
              </a:rPr>
              <a:t>https://pro.arcgis.com/en/pro-app/latest/tool-reference/spatial-statistics/multivariate-clustering.htm</a:t>
            </a:r>
            <a:r>
              <a:rPr lang="en-US" dirty="0"/>
              <a:t> (ArcGIS - Multivariate Clustering Tool)</a:t>
            </a:r>
          </a:p>
        </p:txBody>
      </p:sp>
    </p:spTree>
    <p:extLst>
      <p:ext uri="{BB962C8B-B14F-4D97-AF65-F5344CB8AC3E}">
        <p14:creationId xmlns:p14="http://schemas.microsoft.com/office/powerpoint/2010/main" val="4242195503"/>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9680</TotalTime>
  <Words>234</Words>
  <Application>Microsoft Office PowerPoint</Application>
  <PresentationFormat>Widescreen</PresentationFormat>
  <Paragraphs>19</Paragraphs>
  <Slides>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Aptos</vt:lpstr>
      <vt:lpstr>Arial</vt:lpstr>
      <vt:lpstr>Calibri</vt:lpstr>
      <vt:lpstr>Montserrat Medium</vt:lpstr>
      <vt:lpstr>Raleway</vt:lpstr>
      <vt:lpstr>Raleway Black</vt:lpstr>
      <vt:lpstr>Wingdings</vt:lpstr>
      <vt:lpstr>Office Theme</vt:lpstr>
      <vt:lpstr>Unsupervised Learning using K-means Clustering: Python Vs ArcGIS</vt:lpstr>
      <vt:lpstr>Data Set Visualization</vt:lpstr>
      <vt:lpstr>Data Set Description</vt:lpstr>
      <vt:lpstr>Preprocessing Techniques</vt:lpstr>
      <vt:lpstr>Machine Learning Technique: K-means Clustering</vt:lpstr>
      <vt:lpstr>Python Results</vt:lpstr>
      <vt:lpstr>ArcGIS Results</vt:lpstr>
      <vt:lpstr>Cluster Analysis 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Predictive Data Mining on  World Data</dc:title>
  <dc:creator>Ang Dorje Sherpa</dc:creator>
  <cp:lastModifiedBy>Rolih Ferdinand</cp:lastModifiedBy>
  <cp:revision>1</cp:revision>
  <dcterms:created xsi:type="dcterms:W3CDTF">2023-10-05T01:47:30Z</dcterms:created>
  <dcterms:modified xsi:type="dcterms:W3CDTF">2024-02-27T19:12:16Z</dcterms:modified>
</cp:coreProperties>
</file>